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2.xml" ContentType="application/vnd.openxmlformats-officedocument.themeOverrid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charts/chart13.xml" ContentType="application/vnd.openxmlformats-officedocument.drawingml.chart+xml"/>
  <Override PartName="/ppt/slideLayouts/slideLayout160.xml" ContentType="application/vnd.openxmlformats-officedocument.presentationml.slideLayout+xml"/>
  <Override PartName="/ppt/charts/chart24.xml" ContentType="application/vnd.openxmlformats-officedocument.drawingml.char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diagrams/colors4.xml" ContentType="application/vnd.openxmlformats-officedocument.drawingml.diagramColors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Override20.xml" ContentType="application/vnd.openxmlformats-officedocument.themeOverride+xml"/>
  <Override PartName="/ppt/slideLayouts/slideLayout165.xml" ContentType="application/vnd.openxmlformats-officedocument.presentationml.slide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Layouts/slideLayout107.xml" ContentType="application/vnd.openxmlformats-officedocument.presentationml.slideLayout+xml"/>
  <Override PartName="/ppt/charts/chart18.xml" ContentType="application/vnd.openxmlformats-officedocument.drawingml.char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Override14.xml" ContentType="application/vnd.openxmlformats-officedocument.themeOverride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charts/chart15.xml" ContentType="application/vnd.openxmlformats-officedocument.drawingml.char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slideLayouts/slideLayout89.xml" ContentType="application/vnd.openxmlformats-officedocument.presentationml.slideLayou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Override22.xml" ContentType="application/vnd.openxmlformats-officedocument.themeOverr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Layouts/slideLayout109.xml" ContentType="application/vnd.openxmlformats-officedocument.presentationml.slideLayout+xml"/>
  <Override PartName="/ppt/diagrams/quickStyle5.xml" ContentType="application/vnd.openxmlformats-officedocument.drawingml.diagramStyle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charts/chart16.xml" ContentType="application/vnd.openxmlformats-officedocument.drawingml.char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slideLayouts/slideLayout10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30.xml" ContentType="application/vnd.openxmlformats-officedocument.presentationml.slide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Default Extension="tiff" ContentType="image/tiff"/>
  <Override PartName="/ppt/slideMasters/slideMaster7.xml" ContentType="application/vnd.openxmlformats-officedocument.presentationml.slideMaster+xml"/>
  <Override PartName="/ppt/theme/themeOverride16.xml" ContentType="application/vnd.openxmlformats-officedocument.themeOverr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slideLayouts/slideLayout68.xml" ContentType="application/vnd.openxmlformats-officedocument.presentationml.slideLayout+xml"/>
  <Override PartName="/ppt/theme/themeOverride9.xml" ContentType="application/vnd.openxmlformats-officedocument.themeOverride+xml"/>
  <Override PartName="/ppt/slideLayouts/slideLayout79.xml" ContentType="application/vnd.openxmlformats-officedocument.presentationml.slideLayout+xml"/>
  <Override PartName="/ppt/diagrams/colors3.xml" ContentType="application/vnd.openxmlformats-officedocument.drawingml.diagramColors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Override23.xml" ContentType="application/vnd.openxmlformats-officedocument.themeOverride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charts/chart17.xml" ContentType="application/vnd.openxmlformats-officedocument.drawingml.char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theme/themeOverride24.xml" ContentType="application/vnd.openxmlformats-officedocument.themeOverride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slideLayouts/slideLayout158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charts/chart14.xml" ContentType="application/vnd.openxmlformats-officedocument.drawingml.char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Default Extension="vml" ContentType="application/vnd.openxmlformats-officedocument.vmlDrawing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Layouts/slideLayout99.xml" ContentType="application/vnd.openxmlformats-officedocument.presentationml.slideLayout+xml"/>
  <Override PartName="/ppt/diagrams/colors5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theme/themeOverride21.xml" ContentType="application/vnd.openxmlformats-officedocument.themeOverride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charts/chart19.xml" ContentType="application/vnd.openxmlformats-officedocument.drawingml.char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11.xml" ContentType="application/vnd.openxmlformats-officedocument.presentationml.slideLayout+xml"/>
  <Override PartName="/ppt/charts/chart22.xml" ContentType="application/vnd.openxmlformats-officedocument.drawingml.char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Override15.xml" ContentType="application/vnd.openxmlformats-officedocument.themeOverrid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9" r:id="rId1"/>
    <p:sldMasterId id="2147483715" r:id="rId2"/>
    <p:sldMasterId id="2147483727" r:id="rId3"/>
    <p:sldMasterId id="2147483752" r:id="rId4"/>
    <p:sldMasterId id="2147483777" r:id="rId5"/>
    <p:sldMasterId id="2147483802" r:id="rId6"/>
    <p:sldMasterId id="2147483827" r:id="rId7"/>
    <p:sldMasterId id="2147483908" r:id="rId8"/>
    <p:sldMasterId id="2147483921" r:id="rId9"/>
  </p:sldMasterIdLst>
  <p:notesMasterIdLst>
    <p:notesMasterId r:id="rId67"/>
  </p:notesMasterIdLst>
  <p:handoutMasterIdLst>
    <p:handoutMasterId r:id="rId68"/>
  </p:handoutMasterIdLst>
  <p:sldIdLst>
    <p:sldId id="453" r:id="rId10"/>
    <p:sldId id="524" r:id="rId11"/>
    <p:sldId id="543" r:id="rId12"/>
    <p:sldId id="538" r:id="rId13"/>
    <p:sldId id="544" r:id="rId14"/>
    <p:sldId id="545" r:id="rId15"/>
    <p:sldId id="526" r:id="rId16"/>
    <p:sldId id="519" r:id="rId17"/>
    <p:sldId id="518" r:id="rId18"/>
    <p:sldId id="520" r:id="rId19"/>
    <p:sldId id="521" r:id="rId20"/>
    <p:sldId id="527" r:id="rId21"/>
    <p:sldId id="418" r:id="rId22"/>
    <p:sldId id="546" r:id="rId23"/>
    <p:sldId id="547" r:id="rId24"/>
    <p:sldId id="549" r:id="rId25"/>
    <p:sldId id="431" r:id="rId26"/>
    <p:sldId id="506" r:id="rId27"/>
    <p:sldId id="530" r:id="rId28"/>
    <p:sldId id="507" r:id="rId29"/>
    <p:sldId id="450" r:id="rId30"/>
    <p:sldId id="532" r:id="rId31"/>
    <p:sldId id="533" r:id="rId32"/>
    <p:sldId id="535" r:id="rId33"/>
    <p:sldId id="427" r:id="rId34"/>
    <p:sldId id="536" r:id="rId35"/>
    <p:sldId id="537" r:id="rId36"/>
    <p:sldId id="540" r:id="rId37"/>
    <p:sldId id="551" r:id="rId38"/>
    <p:sldId id="513" r:id="rId39"/>
    <p:sldId id="512" r:id="rId40"/>
    <p:sldId id="550" r:id="rId41"/>
    <p:sldId id="430" r:id="rId42"/>
    <p:sldId id="433" r:id="rId43"/>
    <p:sldId id="574" r:id="rId44"/>
    <p:sldId id="554" r:id="rId45"/>
    <p:sldId id="552" r:id="rId46"/>
    <p:sldId id="553" r:id="rId47"/>
    <p:sldId id="555" r:id="rId48"/>
    <p:sldId id="556" r:id="rId49"/>
    <p:sldId id="557" r:id="rId50"/>
    <p:sldId id="558" r:id="rId51"/>
    <p:sldId id="559" r:id="rId52"/>
    <p:sldId id="560" r:id="rId53"/>
    <p:sldId id="561" r:id="rId54"/>
    <p:sldId id="562" r:id="rId55"/>
    <p:sldId id="563" r:id="rId56"/>
    <p:sldId id="564" r:id="rId57"/>
    <p:sldId id="567" r:id="rId58"/>
    <p:sldId id="568" r:id="rId59"/>
    <p:sldId id="569" r:id="rId60"/>
    <p:sldId id="570" r:id="rId61"/>
    <p:sldId id="571" r:id="rId62"/>
    <p:sldId id="572" r:id="rId63"/>
    <p:sldId id="573" r:id="rId64"/>
    <p:sldId id="565" r:id="rId65"/>
    <p:sldId id="542" r:id="rId66"/>
  </p:sldIdLst>
  <p:sldSz cx="9906000" cy="6858000" type="A4"/>
  <p:notesSz cx="6669088" cy="9928225"/>
  <p:defaultTextStyle>
    <a:defPPr>
      <a:defRPr lang="en-US"/>
    </a:defPPr>
    <a:lvl1pPr marL="0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6039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2078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8117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4156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0195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6234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02273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8312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4159" userDrawn="1">
          <p15:clr>
            <a:srgbClr val="A4A3A4"/>
          </p15:clr>
        </p15:guide>
        <p15:guide id="3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2D23"/>
    <a:srgbClr val="9933FF"/>
    <a:srgbClr val="ED1B2F"/>
    <a:srgbClr val="265486"/>
    <a:srgbClr val="E2E2E2"/>
    <a:srgbClr val="404040"/>
    <a:srgbClr val="F0534B"/>
    <a:srgbClr val="FFFFFF"/>
    <a:srgbClr val="FEB80A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632" autoAdjust="0"/>
    <p:restoredTop sz="94434" autoAdjust="0"/>
  </p:normalViewPr>
  <p:slideViewPr>
    <p:cSldViewPr>
      <p:cViewPr varScale="1">
        <p:scale>
          <a:sx n="73" d="100"/>
          <a:sy n="73" d="100"/>
        </p:scale>
        <p:origin x="-1038" y="-102"/>
      </p:cViewPr>
      <p:guideLst>
        <p:guide orient="horz" pos="2160"/>
        <p:guide pos="4159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4584" y="-90"/>
      </p:cViewPr>
      <p:guideLst>
        <p:guide orient="horz" pos="3127"/>
        <p:guide pos="21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6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8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9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0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1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2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3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4.xlsx"/><Relationship Id="rId1" Type="http://schemas.openxmlformats.org/officeDocument/2006/relationships/themeOverride" Target="../theme/themeOverride2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FC-624A-AB00-8A4EAD8B8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CFC-624A-AB00-8A4EAD8B8B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CFC-624A-AB00-8A4EAD8B8B4F}"/>
            </c:ext>
          </c:extLst>
        </c:ser>
        <c:shape val="box"/>
        <c:axId val="170068608"/>
        <c:axId val="170108032"/>
        <c:axId val="170098688"/>
      </c:bar3DChart>
      <c:catAx>
        <c:axId val="1700686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 algn="ctr">
              <a:defRPr lang="ru-RU"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108032"/>
        <c:crosses val="autoZero"/>
        <c:auto val="1"/>
        <c:lblAlgn val="ctr"/>
        <c:lblOffset val="100"/>
      </c:catAx>
      <c:valAx>
        <c:axId val="170108032"/>
        <c:scaling>
          <c:orientation val="minMax"/>
        </c:scaling>
        <c:delete val="1"/>
        <c:axPos val="l"/>
        <c:numFmt formatCode="General" sourceLinked="1"/>
        <c:tickLblPos val="none"/>
        <c:crossAx val="170068608"/>
        <c:crosses val="autoZero"/>
        <c:crossBetween val="between"/>
      </c:valAx>
      <c:serAx>
        <c:axId val="170098688"/>
        <c:scaling>
          <c:orientation val="minMax"/>
        </c:scaling>
        <c:delete val="1"/>
        <c:axPos val="b"/>
        <c:tickLblPos val="none"/>
        <c:crossAx val="170108032"/>
        <c:crosses val="autoZero"/>
      </c:serAx>
    </c:plotArea>
    <c:legend>
      <c:legendPos val="t"/>
      <c:layout>
        <c:manualLayout>
          <c:xMode val="edge"/>
          <c:yMode val="edge"/>
          <c:x val="0.38714081194396338"/>
          <c:y val="9.8039215686274734E-3"/>
          <c:w val="0.38556160620109431"/>
          <c:h val="7.8162661662110999E-2"/>
        </c:manualLayout>
      </c:layout>
      <c:txPr>
        <a:bodyPr/>
        <a:lstStyle/>
        <a:p>
          <a:pPr algn="ctr">
            <a:defRPr lang="ru-RU"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externalData r:id="rId2"/>
  <c:extLst xmlns:c16r2="http://schemas.microsoft.com/office/drawing/2015/06/chart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B1-F440-B44F-227510F419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B1-F440-B44F-227510F4198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2B1-F440-B44F-227510F41982}"/>
            </c:ext>
          </c:extLst>
        </c:ser>
        <c:axId val="177041408"/>
        <c:axId val="177042944"/>
      </c:barChart>
      <c:catAx>
        <c:axId val="1770414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42944"/>
        <c:crosses val="autoZero"/>
        <c:auto val="1"/>
        <c:lblAlgn val="ctr"/>
        <c:lblOffset val="100"/>
      </c:catAx>
      <c:valAx>
        <c:axId val="1770429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0414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714081194396338"/>
          <c:y val="9.8039215686274543E-3"/>
          <c:w val="0.29281794321164623"/>
          <c:h val="7.8638001132211685E-2"/>
        </c:manualLayout>
      </c:layout>
      <c:txPr>
        <a:bodyPr/>
        <a:lstStyle/>
        <a:p>
          <a:pPr algn="ctr">
            <a:defRPr lang="ru-RU"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externalData r:id="rId2"/>
  <c:extLst xmlns:c16r2="http://schemas.microsoft.com/office/drawing/2015/06/chart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0.2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BD0-7D4D-89FE-DC6B2910B36C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ED1B2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44-A243-8EF9-17F5666BA0F7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F44-A243-8EF9-17F5666BA0F7}"/>
              </c:ext>
            </c:extLst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F44-A243-8EF9-17F5666BA0F7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F44-A243-8EF9-17F5666BA0F7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85-D948-B15A-94DFC35276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85-D948-B15A-94DFC35276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85-D948-B15A-94DFC352768C}"/>
            </c:ext>
          </c:extLst>
        </c:ser>
        <c:axId val="196140032"/>
        <c:axId val="196121344"/>
      </c:barChart>
      <c:catAx>
        <c:axId val="1961400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121344"/>
        <c:crosses val="autoZero"/>
        <c:auto val="1"/>
        <c:lblAlgn val="ctr"/>
        <c:lblOffset val="100"/>
      </c:catAx>
      <c:valAx>
        <c:axId val="1961213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1400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714081194396338"/>
          <c:y val="9.8039215686274543E-3"/>
          <c:w val="0.29281794321164623"/>
          <c:h val="7.8638001132211685E-2"/>
        </c:manualLayout>
      </c:layout>
      <c:txPr>
        <a:bodyPr/>
        <a:lstStyle/>
        <a:p>
          <a:pPr algn="ctr">
            <a:defRPr lang="ru-RU"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externalData r:id="rId2"/>
  <c:extLst xmlns:c16r2="http://schemas.microsoft.com/office/drawing/2015/06/chart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0.2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8FA-CC43-8300-8BB1988880AA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ED1B2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73-B84C-B8F4-E6F2E7E4850C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73-B84C-B8F4-E6F2E7E4850C}"/>
              </c:ext>
            </c:extLst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873-B84C-B8F4-E6F2E7E4850C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873-B84C-B8F4-E6F2E7E4850C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20-FD43-833C-DAC34234E0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020-FD43-833C-DAC34234E0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020-FD43-833C-DAC34234E0E1}"/>
            </c:ext>
          </c:extLst>
        </c:ser>
        <c:axId val="239745280"/>
        <c:axId val="239816704"/>
      </c:barChart>
      <c:catAx>
        <c:axId val="23974528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816704"/>
        <c:crosses val="autoZero"/>
        <c:auto val="1"/>
        <c:lblAlgn val="ctr"/>
        <c:lblOffset val="100"/>
      </c:catAx>
      <c:valAx>
        <c:axId val="2398167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7452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714081194396338"/>
          <c:y val="9.8039215686274543E-3"/>
          <c:w val="0.29281794321164623"/>
          <c:h val="7.8638001132211685E-2"/>
        </c:manualLayout>
      </c:layout>
      <c:txPr>
        <a:bodyPr/>
        <a:lstStyle/>
        <a:p>
          <a:pPr algn="ctr">
            <a:defRPr lang="ru-RU"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externalData r:id="rId2"/>
  <c:extLst xmlns:c16r2="http://schemas.microsoft.com/office/drawing/2015/06/chart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0.2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B7C-C043-9D6B-685BD7674782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ED1B2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89-2D44-A4FE-E5C0019E2110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89-2D44-A4FE-E5C0019E2110}"/>
              </c:ext>
            </c:extLst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89-2D44-A4FE-E5C0019E211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B89-2D44-A4FE-E5C0019E2110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4D-3646-A885-5C114E8392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D4D-3646-A885-5C114E8392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D4D-3646-A885-5C114E839244}"/>
            </c:ext>
          </c:extLst>
        </c:ser>
        <c:shape val="box"/>
        <c:axId val="241415296"/>
        <c:axId val="241416832"/>
        <c:axId val="240631296"/>
      </c:bar3DChart>
      <c:catAx>
        <c:axId val="2414152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 algn="ctr">
              <a:defRPr lang="ru-RU"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416832"/>
        <c:crosses val="autoZero"/>
        <c:auto val="1"/>
        <c:lblAlgn val="ctr"/>
        <c:lblOffset val="100"/>
      </c:catAx>
      <c:valAx>
        <c:axId val="241416832"/>
        <c:scaling>
          <c:orientation val="minMax"/>
        </c:scaling>
        <c:delete val="1"/>
        <c:axPos val="l"/>
        <c:numFmt formatCode="General" sourceLinked="1"/>
        <c:tickLblPos val="none"/>
        <c:crossAx val="241415296"/>
        <c:crosses val="autoZero"/>
        <c:crossBetween val="between"/>
      </c:valAx>
      <c:serAx>
        <c:axId val="240631296"/>
        <c:scaling>
          <c:orientation val="minMax"/>
        </c:scaling>
        <c:delete val="1"/>
        <c:axPos val="b"/>
        <c:tickLblPos val="none"/>
        <c:crossAx val="241416832"/>
        <c:crosses val="autoZero"/>
      </c:serAx>
    </c:plotArea>
    <c:legend>
      <c:legendPos val="t"/>
      <c:layout>
        <c:manualLayout>
          <c:xMode val="edge"/>
          <c:yMode val="edge"/>
          <c:x val="0.38714081194396338"/>
          <c:y val="9.8039215686274543E-3"/>
          <c:w val="0.38556160620109431"/>
          <c:h val="7.8162661662110902E-2"/>
        </c:manualLayout>
      </c:layout>
      <c:txPr>
        <a:bodyPr/>
        <a:lstStyle/>
        <a:p>
          <a:pPr algn="ctr">
            <a:defRPr lang="ru-RU"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externalData r:id="rId2"/>
  <c:extLst xmlns:c16r2="http://schemas.microsoft.com/office/drawing/2015/06/chart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0.2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BCF-7844-9919-D321CCA83E32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0.2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85B-2248-A580-C753D5E4CB2A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ED1B2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94-E940-96B1-BC17D9AAD6B3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294-E940-96B1-BC17D9AAD6B3}"/>
              </c:ext>
            </c:extLst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294-E940-96B1-BC17D9AAD6B3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294-E940-96B1-BC17D9AAD6B3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23-DE45-B976-A2A55B40C3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23-DE45-B976-A2A55B40C38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23-DE45-B976-A2A55B40C38D}"/>
            </c:ext>
          </c:extLst>
        </c:ser>
        <c:shape val="box"/>
        <c:axId val="243922432"/>
        <c:axId val="243923968"/>
        <c:axId val="243884480"/>
      </c:bar3DChart>
      <c:catAx>
        <c:axId val="2439224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 algn="ctr">
              <a:defRPr lang="ru-RU"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3923968"/>
        <c:crosses val="autoZero"/>
        <c:auto val="1"/>
        <c:lblAlgn val="ctr"/>
        <c:lblOffset val="100"/>
      </c:catAx>
      <c:valAx>
        <c:axId val="243923968"/>
        <c:scaling>
          <c:orientation val="minMax"/>
        </c:scaling>
        <c:delete val="1"/>
        <c:axPos val="l"/>
        <c:numFmt formatCode="General" sourceLinked="1"/>
        <c:tickLblPos val="none"/>
        <c:crossAx val="243922432"/>
        <c:crosses val="autoZero"/>
        <c:crossBetween val="between"/>
      </c:valAx>
      <c:serAx>
        <c:axId val="243884480"/>
        <c:scaling>
          <c:orientation val="minMax"/>
        </c:scaling>
        <c:delete val="1"/>
        <c:axPos val="b"/>
        <c:tickLblPos val="none"/>
        <c:crossAx val="243923968"/>
        <c:crosses val="autoZero"/>
      </c:serAx>
    </c:plotArea>
    <c:legend>
      <c:legendPos val="t"/>
      <c:layout>
        <c:manualLayout>
          <c:xMode val="edge"/>
          <c:yMode val="edge"/>
          <c:x val="0.38714081194396338"/>
          <c:y val="9.8039215686274543E-3"/>
          <c:w val="0.38556160620109431"/>
          <c:h val="7.8162661662110902E-2"/>
        </c:manualLayout>
      </c:layout>
      <c:txPr>
        <a:bodyPr/>
        <a:lstStyle/>
        <a:p>
          <a:pPr algn="ctr">
            <a:defRPr lang="ru-RU"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externalData r:id="rId2"/>
  <c:extLst xmlns:c16r2="http://schemas.microsoft.com/office/drawing/2015/06/chart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0.2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3B0-3E4E-A315-35AA8F434568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ED1B2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87-9246-97BD-E7C98DF6FC13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87-9246-97BD-E7C98DF6FC13}"/>
              </c:ext>
            </c:extLst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87-9246-97BD-E7C98DF6FC13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987-9246-97BD-E7C98DF6FC13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ED1B2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95-E845-9146-C04458B18AA0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395-E845-9146-C04458B18AA0}"/>
              </c:ext>
            </c:extLst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395-E845-9146-C04458B18AA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395-E845-9146-C04458B18AA0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90-5A4D-BAF7-1F3502A50B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D90-5A4D-BAF7-1F3502A50BF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D90-5A4D-BAF7-1F3502A50BFA}"/>
            </c:ext>
          </c:extLst>
        </c:ser>
        <c:axId val="171529728"/>
        <c:axId val="171531264"/>
      </c:barChart>
      <c:catAx>
        <c:axId val="17152972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531264"/>
        <c:crosses val="autoZero"/>
        <c:auto val="1"/>
        <c:lblAlgn val="ctr"/>
        <c:lblOffset val="100"/>
      </c:catAx>
      <c:valAx>
        <c:axId val="1715312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5297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714081194396338"/>
          <c:y val="9.8039215686274543E-3"/>
          <c:w val="0.29281794321164623"/>
          <c:h val="7.8638001132211685E-2"/>
        </c:manualLayout>
      </c:layout>
      <c:txPr>
        <a:bodyPr/>
        <a:lstStyle/>
        <a:p>
          <a:pPr algn="ctr">
            <a:defRPr lang="ru-RU"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externalData r:id="rId2"/>
  <c:extLst xmlns:c16r2="http://schemas.microsoft.com/office/drawing/2015/06/chart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0.2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6A4-BE48-AC80-0C110DE7A79B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ED1B2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D46-2940-987F-87ECF4BE6639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46-2940-987F-87ECF4BE6639}"/>
              </c:ext>
            </c:extLst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D46-2940-987F-87ECF4BE6639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D46-2940-987F-87ECF4BE6639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24-5744-9D21-E04EFEDEA6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24-5744-9D21-E04EFEDEA6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24-5744-9D21-E04EFEDEA6E6}"/>
            </c:ext>
          </c:extLst>
        </c:ser>
        <c:axId val="173798144"/>
        <c:axId val="173799680"/>
      </c:barChart>
      <c:catAx>
        <c:axId val="1737981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799680"/>
        <c:crosses val="autoZero"/>
        <c:auto val="1"/>
        <c:lblAlgn val="ctr"/>
        <c:lblOffset val="100"/>
      </c:catAx>
      <c:valAx>
        <c:axId val="1737996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 algn="ctr">
              <a:defRPr lang="ru-RU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7981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714081194396338"/>
          <c:y val="9.8039215686274543E-3"/>
          <c:w val="0.29281794321164623"/>
          <c:h val="7.8638001132211685E-2"/>
        </c:manualLayout>
      </c:layout>
      <c:txPr>
        <a:bodyPr/>
        <a:lstStyle/>
        <a:p>
          <a:pPr algn="ctr">
            <a:defRPr lang="ru-RU"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externalData r:id="rId2"/>
  <c:extLst xmlns:c16r2="http://schemas.microsoft.com/office/drawing/2015/06/chart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0.1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0.2</c:v>
                </c:pt>
                <c:pt idx="4">
                  <c:v>0.05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E48-BD48-BDB1-CD8D749A1DE8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7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Название</a:t>
            </a:r>
          </a:p>
        </c:rich>
      </c:tx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spPr>
              <a:solidFill>
                <a:srgbClr val="ED1B2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AB-F041-BF49-9B64023449F8}"/>
              </c:ext>
            </c:extLst>
          </c:dPt>
          <c:dPt>
            <c:idx val="1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AB-F041-BF49-9B64023449F8}"/>
              </c:ext>
            </c:extLst>
          </c:dPt>
          <c:dPt>
            <c:idx val="2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AB-F041-BF49-9B64023449F8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20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6AB-F041-BF49-9B64023449F8}"/>
            </c:ext>
          </c:extLst>
        </c:ser>
        <c:dLbls>
          <c:showCatName val="1"/>
          <c:showPercent val="1"/>
        </c:dLbls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4D3E9-8E1E-445E-A51A-E1079E4C2408}" type="doc">
      <dgm:prSet loTypeId="urn:microsoft.com/office/officeart/2005/8/layout/chevron2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4CF166D-C79A-4CE0-961A-14205F2C5DF7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65942DAE-1EED-4127-A4FE-14ACC74FC9EC}" type="parTrans" cxnId="{5CBA491A-D652-4C3B-A9F4-18127D2B9EF5}">
      <dgm:prSet/>
      <dgm:spPr/>
      <dgm:t>
        <a:bodyPr/>
        <a:lstStyle/>
        <a:p>
          <a:endParaRPr lang="ru-RU"/>
        </a:p>
      </dgm:t>
    </dgm:pt>
    <dgm:pt modelId="{14ABF2AD-8ED0-453F-AA7B-DD8D1CD905A7}" type="sibTrans" cxnId="{5CBA491A-D652-4C3B-A9F4-18127D2B9EF5}">
      <dgm:prSet/>
      <dgm:spPr/>
      <dgm:t>
        <a:bodyPr/>
        <a:lstStyle/>
        <a:p>
          <a:endParaRPr lang="ru-RU"/>
        </a:p>
      </dgm:t>
    </dgm:pt>
    <dgm:pt modelId="{24EFB13C-A3DC-47EA-974E-78B0376CCEE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EDCE4DF9-1689-4739-9A34-9A8C0F7A70D6}" type="parTrans" cxnId="{83585380-E4C0-416D-BA4A-68259BFF8AEA}">
      <dgm:prSet/>
      <dgm:spPr/>
      <dgm:t>
        <a:bodyPr/>
        <a:lstStyle/>
        <a:p>
          <a:endParaRPr lang="ru-RU"/>
        </a:p>
      </dgm:t>
    </dgm:pt>
    <dgm:pt modelId="{8A27AFD4-6ECC-4A62-A899-C966E97DE931}" type="sibTrans" cxnId="{83585380-E4C0-416D-BA4A-68259BFF8AEA}">
      <dgm:prSet/>
      <dgm:spPr/>
      <dgm:t>
        <a:bodyPr/>
        <a:lstStyle/>
        <a:p>
          <a:endParaRPr lang="ru-RU"/>
        </a:p>
      </dgm:t>
    </dgm:pt>
    <dgm:pt modelId="{8B4DD92F-2D25-4A17-BE54-C7DD55755D37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5D617942-4ABC-4659-846B-9C1E2920A524}" type="parTrans" cxnId="{4677BD86-A0A7-4835-82ED-50CADA61E268}">
      <dgm:prSet/>
      <dgm:spPr/>
      <dgm:t>
        <a:bodyPr/>
        <a:lstStyle/>
        <a:p>
          <a:endParaRPr lang="ru-RU"/>
        </a:p>
      </dgm:t>
    </dgm:pt>
    <dgm:pt modelId="{13EADB8A-2A8F-479F-9228-477D8105F8B9}" type="sibTrans" cxnId="{4677BD86-A0A7-4835-82ED-50CADA61E268}">
      <dgm:prSet/>
      <dgm:spPr/>
      <dgm:t>
        <a:bodyPr/>
        <a:lstStyle/>
        <a:p>
          <a:endParaRPr lang="ru-RU"/>
        </a:p>
      </dgm:t>
    </dgm:pt>
    <dgm:pt modelId="{143FCCD0-1422-4B1B-A9A5-7FA508094D18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82F9AFF1-6CE1-46D7-B5C4-F4F4BB08E585}" type="parTrans" cxnId="{D920B808-4D2C-4F2C-9239-83C86BA839AE}">
      <dgm:prSet/>
      <dgm:spPr/>
      <dgm:t>
        <a:bodyPr/>
        <a:lstStyle/>
        <a:p>
          <a:endParaRPr lang="ru-RU"/>
        </a:p>
      </dgm:t>
    </dgm:pt>
    <dgm:pt modelId="{FAE9BD66-3FFF-4753-BE8E-1E7C1EC1E7F2}" type="sibTrans" cxnId="{D920B808-4D2C-4F2C-9239-83C86BA839AE}">
      <dgm:prSet/>
      <dgm:spPr/>
      <dgm:t>
        <a:bodyPr/>
        <a:lstStyle/>
        <a:p>
          <a:endParaRPr lang="ru-RU"/>
        </a:p>
      </dgm:t>
    </dgm:pt>
    <dgm:pt modelId="{61FF987B-D142-4F1B-9FBF-BB73C862F639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F05B5D55-DB6C-4726-86E7-77885D28A2AA}" type="parTrans" cxnId="{5E22920B-F47E-416B-8ECB-D9E464761E29}">
      <dgm:prSet/>
      <dgm:spPr/>
      <dgm:t>
        <a:bodyPr/>
        <a:lstStyle/>
        <a:p>
          <a:endParaRPr lang="ru-RU"/>
        </a:p>
      </dgm:t>
    </dgm:pt>
    <dgm:pt modelId="{D950B0DF-8A92-47F7-B504-AE132F2037DE}" type="sibTrans" cxnId="{5E22920B-F47E-416B-8ECB-D9E464761E29}">
      <dgm:prSet/>
      <dgm:spPr/>
      <dgm:t>
        <a:bodyPr/>
        <a:lstStyle/>
        <a:p>
          <a:endParaRPr lang="ru-RU"/>
        </a:p>
      </dgm:t>
    </dgm:pt>
    <dgm:pt modelId="{45A89975-584F-4933-ABFD-A4BED34D438A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32B77140-BF24-43D5-B081-F3A867F7A0E9}" type="sibTrans" cxnId="{ADA642CC-0CFF-4627-8F95-B086AE0E533B}">
      <dgm:prSet/>
      <dgm:spPr/>
      <dgm:t>
        <a:bodyPr/>
        <a:lstStyle/>
        <a:p>
          <a:endParaRPr lang="ru-RU"/>
        </a:p>
      </dgm:t>
    </dgm:pt>
    <dgm:pt modelId="{9AC60890-321E-46FB-B894-CDFE98C1C750}" type="parTrans" cxnId="{ADA642CC-0CFF-4627-8F95-B086AE0E533B}">
      <dgm:prSet/>
      <dgm:spPr/>
      <dgm:t>
        <a:bodyPr/>
        <a:lstStyle/>
        <a:p>
          <a:endParaRPr lang="ru-RU"/>
        </a:p>
      </dgm:t>
    </dgm:pt>
    <dgm:pt modelId="{6C10F26B-7648-445E-81B7-2A7E04BE6E05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B3AA1757-9D9D-4E45-8D29-DD1ADA62D2D7}" type="parTrans" cxnId="{5FCD1D04-9D60-4192-869E-7B5AE561BEBE}">
      <dgm:prSet/>
      <dgm:spPr/>
      <dgm:t>
        <a:bodyPr/>
        <a:lstStyle/>
        <a:p>
          <a:endParaRPr lang="ru-RU"/>
        </a:p>
      </dgm:t>
    </dgm:pt>
    <dgm:pt modelId="{F26AFCC2-FD34-439B-9611-39058D7A4AE3}" type="sibTrans" cxnId="{5FCD1D04-9D60-4192-869E-7B5AE561BEBE}">
      <dgm:prSet/>
      <dgm:spPr/>
      <dgm:t>
        <a:bodyPr/>
        <a:lstStyle/>
        <a:p>
          <a:endParaRPr lang="ru-RU"/>
        </a:p>
      </dgm:t>
    </dgm:pt>
    <dgm:pt modelId="{F6A520F3-3989-42D8-8E30-FE4A20FA59D4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EB4671D7-5AE6-4409-A746-2A568C01AD85}" type="parTrans" cxnId="{D91481D1-99F5-44F3-8925-CF363584A6BD}">
      <dgm:prSet/>
      <dgm:spPr/>
      <dgm:t>
        <a:bodyPr/>
        <a:lstStyle/>
        <a:p>
          <a:endParaRPr lang="ru-RU"/>
        </a:p>
      </dgm:t>
    </dgm:pt>
    <dgm:pt modelId="{315B0ED9-2109-4D55-9D15-DBC43BA0A221}" type="sibTrans" cxnId="{D91481D1-99F5-44F3-8925-CF363584A6BD}">
      <dgm:prSet/>
      <dgm:spPr/>
      <dgm:t>
        <a:bodyPr/>
        <a:lstStyle/>
        <a:p>
          <a:endParaRPr lang="ru-RU"/>
        </a:p>
      </dgm:t>
    </dgm:pt>
    <dgm:pt modelId="{BD28AF8D-367B-4EE4-BB0E-8EDB3795AE30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17091F85-5034-4B82-B5C0-C837E4366749}" type="parTrans" cxnId="{4E50A033-B820-48FA-BA71-9FB994B8BAE1}">
      <dgm:prSet/>
      <dgm:spPr/>
      <dgm:t>
        <a:bodyPr/>
        <a:lstStyle/>
        <a:p>
          <a:endParaRPr lang="ru-RU"/>
        </a:p>
      </dgm:t>
    </dgm:pt>
    <dgm:pt modelId="{E865ABED-EBEE-4780-9F81-80F1E5947806}" type="sibTrans" cxnId="{4E50A033-B820-48FA-BA71-9FB994B8BAE1}">
      <dgm:prSet/>
      <dgm:spPr/>
      <dgm:t>
        <a:bodyPr/>
        <a:lstStyle/>
        <a:p>
          <a:endParaRPr lang="ru-RU"/>
        </a:p>
      </dgm:t>
    </dgm:pt>
    <dgm:pt modelId="{82FD1ABB-37DC-445D-A55C-0D92D906654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A1F9420B-139B-4548-BDE9-79C753E5EFEA}" type="parTrans" cxnId="{252FD798-A9CF-4CA7-B5FF-21548B37BAF5}">
      <dgm:prSet/>
      <dgm:spPr/>
      <dgm:t>
        <a:bodyPr/>
        <a:lstStyle/>
        <a:p>
          <a:endParaRPr lang="ru-RU"/>
        </a:p>
      </dgm:t>
    </dgm:pt>
    <dgm:pt modelId="{F3A9D3DF-4676-46FF-9B9B-E9E2E8145687}" type="sibTrans" cxnId="{252FD798-A9CF-4CA7-B5FF-21548B37BAF5}">
      <dgm:prSet/>
      <dgm:spPr/>
      <dgm:t>
        <a:bodyPr/>
        <a:lstStyle/>
        <a:p>
          <a:endParaRPr lang="ru-RU"/>
        </a:p>
      </dgm:t>
    </dgm:pt>
    <dgm:pt modelId="{757D5732-EDA6-46AF-A473-654B1A1CB9CB}" type="pres">
      <dgm:prSet presAssocID="{F3E4D3E9-8E1E-445E-A51A-E1079E4C24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215D57-CBF5-467E-A90A-F4F6529EFA3F}" type="pres">
      <dgm:prSet presAssocID="{74CF166D-C79A-4CE0-961A-14205F2C5DF7}" presName="composite" presStyleCnt="0"/>
      <dgm:spPr/>
    </dgm:pt>
    <dgm:pt modelId="{26062860-6384-4EB9-AAA1-8E34CF6EE456}" type="pres">
      <dgm:prSet presAssocID="{74CF166D-C79A-4CE0-961A-14205F2C5DF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1E45F-1933-4FE4-B677-AE714559351D}" type="pres">
      <dgm:prSet presAssocID="{74CF166D-C79A-4CE0-961A-14205F2C5DF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CF63D-F03E-4B54-A803-B4D034399BAE}" type="pres">
      <dgm:prSet presAssocID="{14ABF2AD-8ED0-453F-AA7B-DD8D1CD905A7}" presName="sp" presStyleCnt="0"/>
      <dgm:spPr/>
    </dgm:pt>
    <dgm:pt modelId="{AF2FD372-86A2-4E99-B905-BCC5D70CE843}" type="pres">
      <dgm:prSet presAssocID="{8B4DD92F-2D25-4A17-BE54-C7DD55755D37}" presName="composite" presStyleCnt="0"/>
      <dgm:spPr/>
    </dgm:pt>
    <dgm:pt modelId="{B4C46CAB-4B43-4020-A86C-C96EE1232769}" type="pres">
      <dgm:prSet presAssocID="{8B4DD92F-2D25-4A17-BE54-C7DD55755D3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2C259-862C-425C-A761-4096DE42904E}" type="pres">
      <dgm:prSet presAssocID="{8B4DD92F-2D25-4A17-BE54-C7DD55755D3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D929F-C035-4DFF-8B4E-9F48ED823A1B}" type="pres">
      <dgm:prSet presAssocID="{13EADB8A-2A8F-479F-9228-477D8105F8B9}" presName="sp" presStyleCnt="0"/>
      <dgm:spPr/>
    </dgm:pt>
    <dgm:pt modelId="{E74AA0B2-103B-4810-9B29-C5B6BA97868D}" type="pres">
      <dgm:prSet presAssocID="{45A89975-584F-4933-ABFD-A4BED34D438A}" presName="composite" presStyleCnt="0"/>
      <dgm:spPr/>
    </dgm:pt>
    <dgm:pt modelId="{054FA59A-7A00-4D23-8CB5-277A9B31A24E}" type="pres">
      <dgm:prSet presAssocID="{45A89975-584F-4933-ABFD-A4BED34D438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1E4F6-0698-412D-AEFD-5388727EB194}" type="pres">
      <dgm:prSet presAssocID="{45A89975-584F-4933-ABFD-A4BED34D438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16AC8-1ABC-439C-9A44-5BE011B0BF3F}" type="pres">
      <dgm:prSet presAssocID="{32B77140-BF24-43D5-B081-F3A867F7A0E9}" presName="sp" presStyleCnt="0"/>
      <dgm:spPr/>
    </dgm:pt>
    <dgm:pt modelId="{E1E4651F-5EAB-49DA-9E4E-14FED840BECD}" type="pres">
      <dgm:prSet presAssocID="{6C10F26B-7648-445E-81B7-2A7E04BE6E05}" presName="composite" presStyleCnt="0"/>
      <dgm:spPr/>
    </dgm:pt>
    <dgm:pt modelId="{C4485693-EA6E-4150-A900-ADE58D77826F}" type="pres">
      <dgm:prSet presAssocID="{6C10F26B-7648-445E-81B7-2A7E04BE6E0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04AF1-9A29-49AA-94AC-52815B1F4013}" type="pres">
      <dgm:prSet presAssocID="{6C10F26B-7648-445E-81B7-2A7E04BE6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798E0-9AE6-4114-9E7D-E70531A2748A}" type="pres">
      <dgm:prSet presAssocID="{F26AFCC2-FD34-439B-9611-39058D7A4AE3}" presName="sp" presStyleCnt="0"/>
      <dgm:spPr/>
    </dgm:pt>
    <dgm:pt modelId="{5AD6EA20-49F5-4BE5-9837-22168F8B09BA}" type="pres">
      <dgm:prSet presAssocID="{F6A520F3-3989-42D8-8E30-FE4A20FA59D4}" presName="composite" presStyleCnt="0"/>
      <dgm:spPr/>
    </dgm:pt>
    <dgm:pt modelId="{9F1A109A-46CA-4570-9B2B-5D31018C0312}" type="pres">
      <dgm:prSet presAssocID="{F6A520F3-3989-42D8-8E30-FE4A20FA59D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27005-6F25-4418-9154-8E55380817BA}" type="pres">
      <dgm:prSet presAssocID="{F6A520F3-3989-42D8-8E30-FE4A20FA59D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BA491A-D652-4C3B-A9F4-18127D2B9EF5}" srcId="{F3E4D3E9-8E1E-445E-A51A-E1079E4C2408}" destId="{74CF166D-C79A-4CE0-961A-14205F2C5DF7}" srcOrd="0" destOrd="0" parTransId="{65942DAE-1EED-4127-A4FE-14ACC74FC9EC}" sibTransId="{14ABF2AD-8ED0-453F-AA7B-DD8D1CD905A7}"/>
    <dgm:cxn modelId="{D91481D1-99F5-44F3-8925-CF363584A6BD}" srcId="{F3E4D3E9-8E1E-445E-A51A-E1079E4C2408}" destId="{F6A520F3-3989-42D8-8E30-FE4A20FA59D4}" srcOrd="4" destOrd="0" parTransId="{EB4671D7-5AE6-4409-A746-2A568C01AD85}" sibTransId="{315B0ED9-2109-4D55-9D15-DBC43BA0A221}"/>
    <dgm:cxn modelId="{83585380-E4C0-416D-BA4A-68259BFF8AEA}" srcId="{74CF166D-C79A-4CE0-961A-14205F2C5DF7}" destId="{24EFB13C-A3DC-47EA-974E-78B0376CCEE3}" srcOrd="0" destOrd="0" parTransId="{EDCE4DF9-1689-4739-9A34-9A8C0F7A70D6}" sibTransId="{8A27AFD4-6ECC-4A62-A899-C966E97DE931}"/>
    <dgm:cxn modelId="{3EA91B84-5820-4599-B40A-8DA4944388B3}" type="presOf" srcId="{82FD1ABB-37DC-445D-A55C-0D92D9066543}" destId="{6EE27005-6F25-4418-9154-8E55380817BA}" srcOrd="0" destOrd="0" presId="urn:microsoft.com/office/officeart/2005/8/layout/chevron2"/>
    <dgm:cxn modelId="{252FD798-A9CF-4CA7-B5FF-21548B37BAF5}" srcId="{F6A520F3-3989-42D8-8E30-FE4A20FA59D4}" destId="{82FD1ABB-37DC-445D-A55C-0D92D9066543}" srcOrd="0" destOrd="0" parTransId="{A1F9420B-139B-4548-BDE9-79C753E5EFEA}" sibTransId="{F3A9D3DF-4676-46FF-9B9B-E9E2E8145687}"/>
    <dgm:cxn modelId="{5FCD1D04-9D60-4192-869E-7B5AE561BEBE}" srcId="{F3E4D3E9-8E1E-445E-A51A-E1079E4C2408}" destId="{6C10F26B-7648-445E-81B7-2A7E04BE6E05}" srcOrd="3" destOrd="0" parTransId="{B3AA1757-9D9D-4E45-8D29-DD1ADA62D2D7}" sibTransId="{F26AFCC2-FD34-439B-9611-39058D7A4AE3}"/>
    <dgm:cxn modelId="{70FD8B93-D352-42F8-AE45-EAA46B3F4F80}" type="presOf" srcId="{61FF987B-D142-4F1B-9FBF-BB73C862F639}" destId="{24B1E4F6-0698-412D-AEFD-5388727EB194}" srcOrd="0" destOrd="0" presId="urn:microsoft.com/office/officeart/2005/8/layout/chevron2"/>
    <dgm:cxn modelId="{94B0CB99-01DA-459C-9134-6FD8439BC2B9}" type="presOf" srcId="{143FCCD0-1422-4B1B-A9A5-7FA508094D18}" destId="{4CC2C259-862C-425C-A761-4096DE42904E}" srcOrd="0" destOrd="0" presId="urn:microsoft.com/office/officeart/2005/8/layout/chevron2"/>
    <dgm:cxn modelId="{1B035B0B-9662-4FF0-B046-4DE5090AA1F8}" type="presOf" srcId="{45A89975-584F-4933-ABFD-A4BED34D438A}" destId="{054FA59A-7A00-4D23-8CB5-277A9B31A24E}" srcOrd="0" destOrd="0" presId="urn:microsoft.com/office/officeart/2005/8/layout/chevron2"/>
    <dgm:cxn modelId="{ADA642CC-0CFF-4627-8F95-B086AE0E533B}" srcId="{F3E4D3E9-8E1E-445E-A51A-E1079E4C2408}" destId="{45A89975-584F-4933-ABFD-A4BED34D438A}" srcOrd="2" destOrd="0" parTransId="{9AC60890-321E-46FB-B894-CDFE98C1C750}" sibTransId="{32B77140-BF24-43D5-B081-F3A867F7A0E9}"/>
    <dgm:cxn modelId="{5E22920B-F47E-416B-8ECB-D9E464761E29}" srcId="{45A89975-584F-4933-ABFD-A4BED34D438A}" destId="{61FF987B-D142-4F1B-9FBF-BB73C862F639}" srcOrd="0" destOrd="0" parTransId="{F05B5D55-DB6C-4726-86E7-77885D28A2AA}" sibTransId="{D950B0DF-8A92-47F7-B504-AE132F2037DE}"/>
    <dgm:cxn modelId="{2563F711-4A16-462A-8993-F5C69B9353EF}" type="presOf" srcId="{8B4DD92F-2D25-4A17-BE54-C7DD55755D37}" destId="{B4C46CAB-4B43-4020-A86C-C96EE1232769}" srcOrd="0" destOrd="0" presId="urn:microsoft.com/office/officeart/2005/8/layout/chevron2"/>
    <dgm:cxn modelId="{00002997-622A-4DAE-8C3A-74EC9C5AE9B0}" type="presOf" srcId="{74CF166D-C79A-4CE0-961A-14205F2C5DF7}" destId="{26062860-6384-4EB9-AAA1-8E34CF6EE456}" srcOrd="0" destOrd="0" presId="urn:microsoft.com/office/officeart/2005/8/layout/chevron2"/>
    <dgm:cxn modelId="{5F762481-167E-4A59-8095-6A468088D563}" type="presOf" srcId="{6C10F26B-7648-445E-81B7-2A7E04BE6E05}" destId="{C4485693-EA6E-4150-A900-ADE58D77826F}" srcOrd="0" destOrd="0" presId="urn:microsoft.com/office/officeart/2005/8/layout/chevron2"/>
    <dgm:cxn modelId="{D920B808-4D2C-4F2C-9239-83C86BA839AE}" srcId="{8B4DD92F-2D25-4A17-BE54-C7DD55755D37}" destId="{143FCCD0-1422-4B1B-A9A5-7FA508094D18}" srcOrd="0" destOrd="0" parTransId="{82F9AFF1-6CE1-46D7-B5C4-F4F4BB08E585}" sibTransId="{FAE9BD66-3FFF-4753-BE8E-1E7C1EC1E7F2}"/>
    <dgm:cxn modelId="{4E50A033-B820-48FA-BA71-9FB994B8BAE1}" srcId="{6C10F26B-7648-445E-81B7-2A7E04BE6E05}" destId="{BD28AF8D-367B-4EE4-BB0E-8EDB3795AE30}" srcOrd="0" destOrd="0" parTransId="{17091F85-5034-4B82-B5C0-C837E4366749}" sibTransId="{E865ABED-EBEE-4780-9F81-80F1E5947806}"/>
    <dgm:cxn modelId="{09E0EEA2-B688-43CB-BAC8-B8A5FE7449DC}" type="presOf" srcId="{F3E4D3E9-8E1E-445E-A51A-E1079E4C2408}" destId="{757D5732-EDA6-46AF-A473-654B1A1CB9CB}" srcOrd="0" destOrd="0" presId="urn:microsoft.com/office/officeart/2005/8/layout/chevron2"/>
    <dgm:cxn modelId="{6B3AA3F2-503F-4D75-85C1-AA062BEB5F46}" type="presOf" srcId="{BD28AF8D-367B-4EE4-BB0E-8EDB3795AE30}" destId="{B5604AF1-9A29-49AA-94AC-52815B1F4013}" srcOrd="0" destOrd="0" presId="urn:microsoft.com/office/officeart/2005/8/layout/chevron2"/>
    <dgm:cxn modelId="{768CCC6C-5C52-401E-B33F-64373B803D50}" type="presOf" srcId="{24EFB13C-A3DC-47EA-974E-78B0376CCEE3}" destId="{8901E45F-1933-4FE4-B677-AE714559351D}" srcOrd="0" destOrd="0" presId="urn:microsoft.com/office/officeart/2005/8/layout/chevron2"/>
    <dgm:cxn modelId="{4677BD86-A0A7-4835-82ED-50CADA61E268}" srcId="{F3E4D3E9-8E1E-445E-A51A-E1079E4C2408}" destId="{8B4DD92F-2D25-4A17-BE54-C7DD55755D37}" srcOrd="1" destOrd="0" parTransId="{5D617942-4ABC-4659-846B-9C1E2920A524}" sibTransId="{13EADB8A-2A8F-479F-9228-477D8105F8B9}"/>
    <dgm:cxn modelId="{18A1C524-D7E7-4721-B867-F551A70E761E}" type="presOf" srcId="{F6A520F3-3989-42D8-8E30-FE4A20FA59D4}" destId="{9F1A109A-46CA-4570-9B2B-5D31018C0312}" srcOrd="0" destOrd="0" presId="urn:microsoft.com/office/officeart/2005/8/layout/chevron2"/>
    <dgm:cxn modelId="{1EBCD44D-419E-470B-86A0-7B31AA85E655}" type="presParOf" srcId="{757D5732-EDA6-46AF-A473-654B1A1CB9CB}" destId="{98215D57-CBF5-467E-A90A-F4F6529EFA3F}" srcOrd="0" destOrd="0" presId="urn:microsoft.com/office/officeart/2005/8/layout/chevron2"/>
    <dgm:cxn modelId="{BA8926B4-8004-4BB9-950A-AAF96A23D506}" type="presParOf" srcId="{98215D57-CBF5-467E-A90A-F4F6529EFA3F}" destId="{26062860-6384-4EB9-AAA1-8E34CF6EE456}" srcOrd="0" destOrd="0" presId="urn:microsoft.com/office/officeart/2005/8/layout/chevron2"/>
    <dgm:cxn modelId="{21DF10EF-2B29-4123-BEFF-60A1CF8A8030}" type="presParOf" srcId="{98215D57-CBF5-467E-A90A-F4F6529EFA3F}" destId="{8901E45F-1933-4FE4-B677-AE714559351D}" srcOrd="1" destOrd="0" presId="urn:microsoft.com/office/officeart/2005/8/layout/chevron2"/>
    <dgm:cxn modelId="{EAAA5EB9-439F-465A-8EDB-467D4FE9F78D}" type="presParOf" srcId="{757D5732-EDA6-46AF-A473-654B1A1CB9CB}" destId="{B26CF63D-F03E-4B54-A803-B4D034399BAE}" srcOrd="1" destOrd="0" presId="urn:microsoft.com/office/officeart/2005/8/layout/chevron2"/>
    <dgm:cxn modelId="{82249BF1-C5A9-4D31-9C16-F16B9A6EB22E}" type="presParOf" srcId="{757D5732-EDA6-46AF-A473-654B1A1CB9CB}" destId="{AF2FD372-86A2-4E99-B905-BCC5D70CE843}" srcOrd="2" destOrd="0" presId="urn:microsoft.com/office/officeart/2005/8/layout/chevron2"/>
    <dgm:cxn modelId="{1F8F44BF-02F4-4DC9-8CCE-D30F0F064467}" type="presParOf" srcId="{AF2FD372-86A2-4E99-B905-BCC5D70CE843}" destId="{B4C46CAB-4B43-4020-A86C-C96EE1232769}" srcOrd="0" destOrd="0" presId="urn:microsoft.com/office/officeart/2005/8/layout/chevron2"/>
    <dgm:cxn modelId="{36D15E81-23D0-4B2C-A096-55FF1CD50F7E}" type="presParOf" srcId="{AF2FD372-86A2-4E99-B905-BCC5D70CE843}" destId="{4CC2C259-862C-425C-A761-4096DE42904E}" srcOrd="1" destOrd="0" presId="urn:microsoft.com/office/officeart/2005/8/layout/chevron2"/>
    <dgm:cxn modelId="{01B07E0C-EC9D-4027-AC65-81AC5BA5811E}" type="presParOf" srcId="{757D5732-EDA6-46AF-A473-654B1A1CB9CB}" destId="{201D929F-C035-4DFF-8B4E-9F48ED823A1B}" srcOrd="3" destOrd="0" presId="urn:microsoft.com/office/officeart/2005/8/layout/chevron2"/>
    <dgm:cxn modelId="{79A22DFF-8790-4C84-A08F-2D3023DAB6C1}" type="presParOf" srcId="{757D5732-EDA6-46AF-A473-654B1A1CB9CB}" destId="{E74AA0B2-103B-4810-9B29-C5B6BA97868D}" srcOrd="4" destOrd="0" presId="urn:microsoft.com/office/officeart/2005/8/layout/chevron2"/>
    <dgm:cxn modelId="{62ABAE41-4122-4DBF-9AAD-569211BDEDF3}" type="presParOf" srcId="{E74AA0B2-103B-4810-9B29-C5B6BA97868D}" destId="{054FA59A-7A00-4D23-8CB5-277A9B31A24E}" srcOrd="0" destOrd="0" presId="urn:microsoft.com/office/officeart/2005/8/layout/chevron2"/>
    <dgm:cxn modelId="{04A6AC36-D9C1-4BC6-A603-6BA22E0C69AC}" type="presParOf" srcId="{E74AA0B2-103B-4810-9B29-C5B6BA97868D}" destId="{24B1E4F6-0698-412D-AEFD-5388727EB194}" srcOrd="1" destOrd="0" presId="urn:microsoft.com/office/officeart/2005/8/layout/chevron2"/>
    <dgm:cxn modelId="{02BEA84C-CC5A-4E69-A626-994FFDF7ED49}" type="presParOf" srcId="{757D5732-EDA6-46AF-A473-654B1A1CB9CB}" destId="{36D16AC8-1ABC-439C-9A44-5BE011B0BF3F}" srcOrd="5" destOrd="0" presId="urn:microsoft.com/office/officeart/2005/8/layout/chevron2"/>
    <dgm:cxn modelId="{792B61FA-1EB6-4818-B1D3-FAA36D2531AC}" type="presParOf" srcId="{757D5732-EDA6-46AF-A473-654B1A1CB9CB}" destId="{E1E4651F-5EAB-49DA-9E4E-14FED840BECD}" srcOrd="6" destOrd="0" presId="urn:microsoft.com/office/officeart/2005/8/layout/chevron2"/>
    <dgm:cxn modelId="{41C77C09-6E7C-43BC-97D2-7C6B4EE4D105}" type="presParOf" srcId="{E1E4651F-5EAB-49DA-9E4E-14FED840BECD}" destId="{C4485693-EA6E-4150-A900-ADE58D77826F}" srcOrd="0" destOrd="0" presId="urn:microsoft.com/office/officeart/2005/8/layout/chevron2"/>
    <dgm:cxn modelId="{A5D82698-6202-4F22-BA65-3C4C15522F2F}" type="presParOf" srcId="{E1E4651F-5EAB-49DA-9E4E-14FED840BECD}" destId="{B5604AF1-9A29-49AA-94AC-52815B1F4013}" srcOrd="1" destOrd="0" presId="urn:microsoft.com/office/officeart/2005/8/layout/chevron2"/>
    <dgm:cxn modelId="{89C54B37-A194-43C6-996F-083658D421C9}" type="presParOf" srcId="{757D5732-EDA6-46AF-A473-654B1A1CB9CB}" destId="{FD5798E0-9AE6-4114-9E7D-E70531A2748A}" srcOrd="7" destOrd="0" presId="urn:microsoft.com/office/officeart/2005/8/layout/chevron2"/>
    <dgm:cxn modelId="{E26A3911-19B5-4997-863F-CC2BFB39670D}" type="presParOf" srcId="{757D5732-EDA6-46AF-A473-654B1A1CB9CB}" destId="{5AD6EA20-49F5-4BE5-9837-22168F8B09BA}" srcOrd="8" destOrd="0" presId="urn:microsoft.com/office/officeart/2005/8/layout/chevron2"/>
    <dgm:cxn modelId="{3D443841-BDF7-43D3-865C-4E4B0A74B588}" type="presParOf" srcId="{5AD6EA20-49F5-4BE5-9837-22168F8B09BA}" destId="{9F1A109A-46CA-4570-9B2B-5D31018C0312}" srcOrd="0" destOrd="0" presId="urn:microsoft.com/office/officeart/2005/8/layout/chevron2"/>
    <dgm:cxn modelId="{C39014E7-D440-4F93-8195-089D4BA6D9F5}" type="presParOf" srcId="{5AD6EA20-49F5-4BE5-9837-22168F8B09BA}" destId="{6EE27005-6F25-4418-9154-8E55380817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E4D3E9-8E1E-445E-A51A-E1079E4C2408}" type="doc">
      <dgm:prSet loTypeId="urn:microsoft.com/office/officeart/2005/8/layout/chevron2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4CF166D-C79A-4CE0-961A-14205F2C5DF7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65942DAE-1EED-4127-A4FE-14ACC74FC9EC}" type="parTrans" cxnId="{5CBA491A-D652-4C3B-A9F4-18127D2B9EF5}">
      <dgm:prSet/>
      <dgm:spPr/>
      <dgm:t>
        <a:bodyPr/>
        <a:lstStyle/>
        <a:p>
          <a:endParaRPr lang="ru-RU"/>
        </a:p>
      </dgm:t>
    </dgm:pt>
    <dgm:pt modelId="{14ABF2AD-8ED0-453F-AA7B-DD8D1CD905A7}" type="sibTrans" cxnId="{5CBA491A-D652-4C3B-A9F4-18127D2B9EF5}">
      <dgm:prSet/>
      <dgm:spPr/>
      <dgm:t>
        <a:bodyPr/>
        <a:lstStyle/>
        <a:p>
          <a:endParaRPr lang="ru-RU"/>
        </a:p>
      </dgm:t>
    </dgm:pt>
    <dgm:pt modelId="{24EFB13C-A3DC-47EA-974E-78B0376CCEE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EDCE4DF9-1689-4739-9A34-9A8C0F7A70D6}" type="parTrans" cxnId="{83585380-E4C0-416D-BA4A-68259BFF8AEA}">
      <dgm:prSet/>
      <dgm:spPr/>
      <dgm:t>
        <a:bodyPr/>
        <a:lstStyle/>
        <a:p>
          <a:endParaRPr lang="ru-RU"/>
        </a:p>
      </dgm:t>
    </dgm:pt>
    <dgm:pt modelId="{8A27AFD4-6ECC-4A62-A899-C966E97DE931}" type="sibTrans" cxnId="{83585380-E4C0-416D-BA4A-68259BFF8AEA}">
      <dgm:prSet/>
      <dgm:spPr/>
      <dgm:t>
        <a:bodyPr/>
        <a:lstStyle/>
        <a:p>
          <a:endParaRPr lang="ru-RU"/>
        </a:p>
      </dgm:t>
    </dgm:pt>
    <dgm:pt modelId="{8B4DD92F-2D25-4A17-BE54-C7DD55755D37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5D617942-4ABC-4659-846B-9C1E2920A524}" type="parTrans" cxnId="{4677BD86-A0A7-4835-82ED-50CADA61E268}">
      <dgm:prSet/>
      <dgm:spPr/>
      <dgm:t>
        <a:bodyPr/>
        <a:lstStyle/>
        <a:p>
          <a:endParaRPr lang="ru-RU"/>
        </a:p>
      </dgm:t>
    </dgm:pt>
    <dgm:pt modelId="{13EADB8A-2A8F-479F-9228-477D8105F8B9}" type="sibTrans" cxnId="{4677BD86-A0A7-4835-82ED-50CADA61E268}">
      <dgm:prSet/>
      <dgm:spPr/>
      <dgm:t>
        <a:bodyPr/>
        <a:lstStyle/>
        <a:p>
          <a:endParaRPr lang="ru-RU"/>
        </a:p>
      </dgm:t>
    </dgm:pt>
    <dgm:pt modelId="{143FCCD0-1422-4B1B-A9A5-7FA508094D18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82F9AFF1-6CE1-46D7-B5C4-F4F4BB08E585}" type="parTrans" cxnId="{D920B808-4D2C-4F2C-9239-83C86BA839AE}">
      <dgm:prSet/>
      <dgm:spPr/>
      <dgm:t>
        <a:bodyPr/>
        <a:lstStyle/>
        <a:p>
          <a:endParaRPr lang="ru-RU"/>
        </a:p>
      </dgm:t>
    </dgm:pt>
    <dgm:pt modelId="{FAE9BD66-3FFF-4753-BE8E-1E7C1EC1E7F2}" type="sibTrans" cxnId="{D920B808-4D2C-4F2C-9239-83C86BA839AE}">
      <dgm:prSet/>
      <dgm:spPr/>
      <dgm:t>
        <a:bodyPr/>
        <a:lstStyle/>
        <a:p>
          <a:endParaRPr lang="ru-RU"/>
        </a:p>
      </dgm:t>
    </dgm:pt>
    <dgm:pt modelId="{61FF987B-D142-4F1B-9FBF-BB73C862F639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F05B5D55-DB6C-4726-86E7-77885D28A2AA}" type="parTrans" cxnId="{5E22920B-F47E-416B-8ECB-D9E464761E29}">
      <dgm:prSet/>
      <dgm:spPr/>
      <dgm:t>
        <a:bodyPr/>
        <a:lstStyle/>
        <a:p>
          <a:endParaRPr lang="ru-RU"/>
        </a:p>
      </dgm:t>
    </dgm:pt>
    <dgm:pt modelId="{D950B0DF-8A92-47F7-B504-AE132F2037DE}" type="sibTrans" cxnId="{5E22920B-F47E-416B-8ECB-D9E464761E29}">
      <dgm:prSet/>
      <dgm:spPr/>
      <dgm:t>
        <a:bodyPr/>
        <a:lstStyle/>
        <a:p>
          <a:endParaRPr lang="ru-RU"/>
        </a:p>
      </dgm:t>
    </dgm:pt>
    <dgm:pt modelId="{45A89975-584F-4933-ABFD-A4BED34D438A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32B77140-BF24-43D5-B081-F3A867F7A0E9}" type="sibTrans" cxnId="{ADA642CC-0CFF-4627-8F95-B086AE0E533B}">
      <dgm:prSet/>
      <dgm:spPr/>
      <dgm:t>
        <a:bodyPr/>
        <a:lstStyle/>
        <a:p>
          <a:endParaRPr lang="ru-RU"/>
        </a:p>
      </dgm:t>
    </dgm:pt>
    <dgm:pt modelId="{9AC60890-321E-46FB-B894-CDFE98C1C750}" type="parTrans" cxnId="{ADA642CC-0CFF-4627-8F95-B086AE0E533B}">
      <dgm:prSet/>
      <dgm:spPr/>
      <dgm:t>
        <a:bodyPr/>
        <a:lstStyle/>
        <a:p>
          <a:endParaRPr lang="ru-RU"/>
        </a:p>
      </dgm:t>
    </dgm:pt>
    <dgm:pt modelId="{6C10F26B-7648-445E-81B7-2A7E04BE6E05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B3AA1757-9D9D-4E45-8D29-DD1ADA62D2D7}" type="parTrans" cxnId="{5FCD1D04-9D60-4192-869E-7B5AE561BEBE}">
      <dgm:prSet/>
      <dgm:spPr/>
      <dgm:t>
        <a:bodyPr/>
        <a:lstStyle/>
        <a:p>
          <a:endParaRPr lang="ru-RU"/>
        </a:p>
      </dgm:t>
    </dgm:pt>
    <dgm:pt modelId="{F26AFCC2-FD34-439B-9611-39058D7A4AE3}" type="sibTrans" cxnId="{5FCD1D04-9D60-4192-869E-7B5AE561BEBE}">
      <dgm:prSet/>
      <dgm:spPr/>
      <dgm:t>
        <a:bodyPr/>
        <a:lstStyle/>
        <a:p>
          <a:endParaRPr lang="ru-RU"/>
        </a:p>
      </dgm:t>
    </dgm:pt>
    <dgm:pt modelId="{F6A520F3-3989-42D8-8E30-FE4A20FA59D4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EB4671D7-5AE6-4409-A746-2A568C01AD85}" type="parTrans" cxnId="{D91481D1-99F5-44F3-8925-CF363584A6BD}">
      <dgm:prSet/>
      <dgm:spPr/>
      <dgm:t>
        <a:bodyPr/>
        <a:lstStyle/>
        <a:p>
          <a:endParaRPr lang="ru-RU"/>
        </a:p>
      </dgm:t>
    </dgm:pt>
    <dgm:pt modelId="{315B0ED9-2109-4D55-9D15-DBC43BA0A221}" type="sibTrans" cxnId="{D91481D1-99F5-44F3-8925-CF363584A6BD}">
      <dgm:prSet/>
      <dgm:spPr/>
      <dgm:t>
        <a:bodyPr/>
        <a:lstStyle/>
        <a:p>
          <a:endParaRPr lang="ru-RU"/>
        </a:p>
      </dgm:t>
    </dgm:pt>
    <dgm:pt modelId="{BD28AF8D-367B-4EE4-BB0E-8EDB3795AE30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17091F85-5034-4B82-B5C0-C837E4366749}" type="parTrans" cxnId="{4E50A033-B820-48FA-BA71-9FB994B8BAE1}">
      <dgm:prSet/>
      <dgm:spPr/>
      <dgm:t>
        <a:bodyPr/>
        <a:lstStyle/>
        <a:p>
          <a:endParaRPr lang="ru-RU"/>
        </a:p>
      </dgm:t>
    </dgm:pt>
    <dgm:pt modelId="{E865ABED-EBEE-4780-9F81-80F1E5947806}" type="sibTrans" cxnId="{4E50A033-B820-48FA-BA71-9FB994B8BAE1}">
      <dgm:prSet/>
      <dgm:spPr/>
      <dgm:t>
        <a:bodyPr/>
        <a:lstStyle/>
        <a:p>
          <a:endParaRPr lang="ru-RU"/>
        </a:p>
      </dgm:t>
    </dgm:pt>
    <dgm:pt modelId="{82FD1ABB-37DC-445D-A55C-0D92D906654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A1F9420B-139B-4548-BDE9-79C753E5EFEA}" type="parTrans" cxnId="{252FD798-A9CF-4CA7-B5FF-21548B37BAF5}">
      <dgm:prSet/>
      <dgm:spPr/>
      <dgm:t>
        <a:bodyPr/>
        <a:lstStyle/>
        <a:p>
          <a:endParaRPr lang="ru-RU"/>
        </a:p>
      </dgm:t>
    </dgm:pt>
    <dgm:pt modelId="{F3A9D3DF-4676-46FF-9B9B-E9E2E8145687}" type="sibTrans" cxnId="{252FD798-A9CF-4CA7-B5FF-21548B37BAF5}">
      <dgm:prSet/>
      <dgm:spPr/>
      <dgm:t>
        <a:bodyPr/>
        <a:lstStyle/>
        <a:p>
          <a:endParaRPr lang="ru-RU"/>
        </a:p>
      </dgm:t>
    </dgm:pt>
    <dgm:pt modelId="{757D5732-EDA6-46AF-A473-654B1A1CB9CB}" type="pres">
      <dgm:prSet presAssocID="{F3E4D3E9-8E1E-445E-A51A-E1079E4C24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215D57-CBF5-467E-A90A-F4F6529EFA3F}" type="pres">
      <dgm:prSet presAssocID="{74CF166D-C79A-4CE0-961A-14205F2C5DF7}" presName="composite" presStyleCnt="0"/>
      <dgm:spPr/>
    </dgm:pt>
    <dgm:pt modelId="{26062860-6384-4EB9-AAA1-8E34CF6EE456}" type="pres">
      <dgm:prSet presAssocID="{74CF166D-C79A-4CE0-961A-14205F2C5DF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1E45F-1933-4FE4-B677-AE714559351D}" type="pres">
      <dgm:prSet presAssocID="{74CF166D-C79A-4CE0-961A-14205F2C5DF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CF63D-F03E-4B54-A803-B4D034399BAE}" type="pres">
      <dgm:prSet presAssocID="{14ABF2AD-8ED0-453F-AA7B-DD8D1CD905A7}" presName="sp" presStyleCnt="0"/>
      <dgm:spPr/>
    </dgm:pt>
    <dgm:pt modelId="{AF2FD372-86A2-4E99-B905-BCC5D70CE843}" type="pres">
      <dgm:prSet presAssocID="{8B4DD92F-2D25-4A17-BE54-C7DD55755D37}" presName="composite" presStyleCnt="0"/>
      <dgm:spPr/>
    </dgm:pt>
    <dgm:pt modelId="{B4C46CAB-4B43-4020-A86C-C96EE1232769}" type="pres">
      <dgm:prSet presAssocID="{8B4DD92F-2D25-4A17-BE54-C7DD55755D3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2C259-862C-425C-A761-4096DE42904E}" type="pres">
      <dgm:prSet presAssocID="{8B4DD92F-2D25-4A17-BE54-C7DD55755D3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D929F-C035-4DFF-8B4E-9F48ED823A1B}" type="pres">
      <dgm:prSet presAssocID="{13EADB8A-2A8F-479F-9228-477D8105F8B9}" presName="sp" presStyleCnt="0"/>
      <dgm:spPr/>
    </dgm:pt>
    <dgm:pt modelId="{E74AA0B2-103B-4810-9B29-C5B6BA97868D}" type="pres">
      <dgm:prSet presAssocID="{45A89975-584F-4933-ABFD-A4BED34D438A}" presName="composite" presStyleCnt="0"/>
      <dgm:spPr/>
    </dgm:pt>
    <dgm:pt modelId="{054FA59A-7A00-4D23-8CB5-277A9B31A24E}" type="pres">
      <dgm:prSet presAssocID="{45A89975-584F-4933-ABFD-A4BED34D438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1E4F6-0698-412D-AEFD-5388727EB194}" type="pres">
      <dgm:prSet presAssocID="{45A89975-584F-4933-ABFD-A4BED34D438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16AC8-1ABC-439C-9A44-5BE011B0BF3F}" type="pres">
      <dgm:prSet presAssocID="{32B77140-BF24-43D5-B081-F3A867F7A0E9}" presName="sp" presStyleCnt="0"/>
      <dgm:spPr/>
    </dgm:pt>
    <dgm:pt modelId="{E1E4651F-5EAB-49DA-9E4E-14FED840BECD}" type="pres">
      <dgm:prSet presAssocID="{6C10F26B-7648-445E-81B7-2A7E04BE6E05}" presName="composite" presStyleCnt="0"/>
      <dgm:spPr/>
    </dgm:pt>
    <dgm:pt modelId="{C4485693-EA6E-4150-A900-ADE58D77826F}" type="pres">
      <dgm:prSet presAssocID="{6C10F26B-7648-445E-81B7-2A7E04BE6E0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04AF1-9A29-49AA-94AC-52815B1F4013}" type="pres">
      <dgm:prSet presAssocID="{6C10F26B-7648-445E-81B7-2A7E04BE6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798E0-9AE6-4114-9E7D-E70531A2748A}" type="pres">
      <dgm:prSet presAssocID="{F26AFCC2-FD34-439B-9611-39058D7A4AE3}" presName="sp" presStyleCnt="0"/>
      <dgm:spPr/>
    </dgm:pt>
    <dgm:pt modelId="{5AD6EA20-49F5-4BE5-9837-22168F8B09BA}" type="pres">
      <dgm:prSet presAssocID="{F6A520F3-3989-42D8-8E30-FE4A20FA59D4}" presName="composite" presStyleCnt="0"/>
      <dgm:spPr/>
    </dgm:pt>
    <dgm:pt modelId="{9F1A109A-46CA-4570-9B2B-5D31018C0312}" type="pres">
      <dgm:prSet presAssocID="{F6A520F3-3989-42D8-8E30-FE4A20FA59D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27005-6F25-4418-9154-8E55380817BA}" type="pres">
      <dgm:prSet presAssocID="{F6A520F3-3989-42D8-8E30-FE4A20FA59D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45F629-C36D-42C9-A349-D4D2B57DC3B0}" type="presOf" srcId="{6C10F26B-7648-445E-81B7-2A7E04BE6E05}" destId="{C4485693-EA6E-4150-A900-ADE58D77826F}" srcOrd="0" destOrd="0" presId="urn:microsoft.com/office/officeart/2005/8/layout/chevron2"/>
    <dgm:cxn modelId="{252FD798-A9CF-4CA7-B5FF-21548B37BAF5}" srcId="{F6A520F3-3989-42D8-8E30-FE4A20FA59D4}" destId="{82FD1ABB-37DC-445D-A55C-0D92D9066543}" srcOrd="0" destOrd="0" parTransId="{A1F9420B-139B-4548-BDE9-79C753E5EFEA}" sibTransId="{F3A9D3DF-4676-46FF-9B9B-E9E2E8145687}"/>
    <dgm:cxn modelId="{71217313-1017-4228-A0BD-6C42F842055D}" type="presOf" srcId="{F3E4D3E9-8E1E-445E-A51A-E1079E4C2408}" destId="{757D5732-EDA6-46AF-A473-654B1A1CB9CB}" srcOrd="0" destOrd="0" presId="urn:microsoft.com/office/officeart/2005/8/layout/chevron2"/>
    <dgm:cxn modelId="{5FCD1D04-9D60-4192-869E-7B5AE561BEBE}" srcId="{F3E4D3E9-8E1E-445E-A51A-E1079E4C2408}" destId="{6C10F26B-7648-445E-81B7-2A7E04BE6E05}" srcOrd="3" destOrd="0" parTransId="{B3AA1757-9D9D-4E45-8D29-DD1ADA62D2D7}" sibTransId="{F26AFCC2-FD34-439B-9611-39058D7A4AE3}"/>
    <dgm:cxn modelId="{A97BE816-D4F7-41C5-8B54-4F763C00ACD2}" type="presOf" srcId="{24EFB13C-A3DC-47EA-974E-78B0376CCEE3}" destId="{8901E45F-1933-4FE4-B677-AE714559351D}" srcOrd="0" destOrd="0" presId="urn:microsoft.com/office/officeart/2005/8/layout/chevron2"/>
    <dgm:cxn modelId="{D920B808-4D2C-4F2C-9239-83C86BA839AE}" srcId="{8B4DD92F-2D25-4A17-BE54-C7DD55755D37}" destId="{143FCCD0-1422-4B1B-A9A5-7FA508094D18}" srcOrd="0" destOrd="0" parTransId="{82F9AFF1-6CE1-46D7-B5C4-F4F4BB08E585}" sibTransId="{FAE9BD66-3FFF-4753-BE8E-1E7C1EC1E7F2}"/>
    <dgm:cxn modelId="{221BBAB4-4487-4A41-B409-32650F798B36}" type="presOf" srcId="{BD28AF8D-367B-4EE4-BB0E-8EDB3795AE30}" destId="{B5604AF1-9A29-49AA-94AC-52815B1F4013}" srcOrd="0" destOrd="0" presId="urn:microsoft.com/office/officeart/2005/8/layout/chevron2"/>
    <dgm:cxn modelId="{736559FD-A38F-4928-9B94-FA11A2F29276}" type="presOf" srcId="{61FF987B-D142-4F1B-9FBF-BB73C862F639}" destId="{24B1E4F6-0698-412D-AEFD-5388727EB194}" srcOrd="0" destOrd="0" presId="urn:microsoft.com/office/officeart/2005/8/layout/chevron2"/>
    <dgm:cxn modelId="{D91481D1-99F5-44F3-8925-CF363584A6BD}" srcId="{F3E4D3E9-8E1E-445E-A51A-E1079E4C2408}" destId="{F6A520F3-3989-42D8-8E30-FE4A20FA59D4}" srcOrd="4" destOrd="0" parTransId="{EB4671D7-5AE6-4409-A746-2A568C01AD85}" sibTransId="{315B0ED9-2109-4D55-9D15-DBC43BA0A221}"/>
    <dgm:cxn modelId="{83585380-E4C0-416D-BA4A-68259BFF8AEA}" srcId="{74CF166D-C79A-4CE0-961A-14205F2C5DF7}" destId="{24EFB13C-A3DC-47EA-974E-78B0376CCEE3}" srcOrd="0" destOrd="0" parTransId="{EDCE4DF9-1689-4739-9A34-9A8C0F7A70D6}" sibTransId="{8A27AFD4-6ECC-4A62-A899-C966E97DE931}"/>
    <dgm:cxn modelId="{CD31CA14-BA29-4A3F-9E94-E8BFC470D19C}" type="presOf" srcId="{143FCCD0-1422-4B1B-A9A5-7FA508094D18}" destId="{4CC2C259-862C-425C-A761-4096DE42904E}" srcOrd="0" destOrd="0" presId="urn:microsoft.com/office/officeart/2005/8/layout/chevron2"/>
    <dgm:cxn modelId="{4677BD86-A0A7-4835-82ED-50CADA61E268}" srcId="{F3E4D3E9-8E1E-445E-A51A-E1079E4C2408}" destId="{8B4DD92F-2D25-4A17-BE54-C7DD55755D37}" srcOrd="1" destOrd="0" parTransId="{5D617942-4ABC-4659-846B-9C1E2920A524}" sibTransId="{13EADB8A-2A8F-479F-9228-477D8105F8B9}"/>
    <dgm:cxn modelId="{842A9CDD-302B-4915-AC53-ED48EFBAFF7B}" type="presOf" srcId="{82FD1ABB-37DC-445D-A55C-0D92D9066543}" destId="{6EE27005-6F25-4418-9154-8E55380817BA}" srcOrd="0" destOrd="0" presId="urn:microsoft.com/office/officeart/2005/8/layout/chevron2"/>
    <dgm:cxn modelId="{4190D562-1DBF-4473-B383-24067A7D5068}" type="presOf" srcId="{F6A520F3-3989-42D8-8E30-FE4A20FA59D4}" destId="{9F1A109A-46CA-4570-9B2B-5D31018C0312}" srcOrd="0" destOrd="0" presId="urn:microsoft.com/office/officeart/2005/8/layout/chevron2"/>
    <dgm:cxn modelId="{4E50A033-B820-48FA-BA71-9FB994B8BAE1}" srcId="{6C10F26B-7648-445E-81B7-2A7E04BE6E05}" destId="{BD28AF8D-367B-4EE4-BB0E-8EDB3795AE30}" srcOrd="0" destOrd="0" parTransId="{17091F85-5034-4B82-B5C0-C837E4366749}" sibTransId="{E865ABED-EBEE-4780-9F81-80F1E5947806}"/>
    <dgm:cxn modelId="{5CBA491A-D652-4C3B-A9F4-18127D2B9EF5}" srcId="{F3E4D3E9-8E1E-445E-A51A-E1079E4C2408}" destId="{74CF166D-C79A-4CE0-961A-14205F2C5DF7}" srcOrd="0" destOrd="0" parTransId="{65942DAE-1EED-4127-A4FE-14ACC74FC9EC}" sibTransId="{14ABF2AD-8ED0-453F-AA7B-DD8D1CD905A7}"/>
    <dgm:cxn modelId="{BAC22A01-CE7E-4D2A-AC92-51EFE17B96AA}" type="presOf" srcId="{8B4DD92F-2D25-4A17-BE54-C7DD55755D37}" destId="{B4C46CAB-4B43-4020-A86C-C96EE1232769}" srcOrd="0" destOrd="0" presId="urn:microsoft.com/office/officeart/2005/8/layout/chevron2"/>
    <dgm:cxn modelId="{A28F192E-92AC-4BB9-8528-FB747E278AE9}" type="presOf" srcId="{45A89975-584F-4933-ABFD-A4BED34D438A}" destId="{054FA59A-7A00-4D23-8CB5-277A9B31A24E}" srcOrd="0" destOrd="0" presId="urn:microsoft.com/office/officeart/2005/8/layout/chevron2"/>
    <dgm:cxn modelId="{ADA642CC-0CFF-4627-8F95-B086AE0E533B}" srcId="{F3E4D3E9-8E1E-445E-A51A-E1079E4C2408}" destId="{45A89975-584F-4933-ABFD-A4BED34D438A}" srcOrd="2" destOrd="0" parTransId="{9AC60890-321E-46FB-B894-CDFE98C1C750}" sibTransId="{32B77140-BF24-43D5-B081-F3A867F7A0E9}"/>
    <dgm:cxn modelId="{48C96934-EA31-45F7-9CDE-27562D3F7C88}" type="presOf" srcId="{74CF166D-C79A-4CE0-961A-14205F2C5DF7}" destId="{26062860-6384-4EB9-AAA1-8E34CF6EE456}" srcOrd="0" destOrd="0" presId="urn:microsoft.com/office/officeart/2005/8/layout/chevron2"/>
    <dgm:cxn modelId="{5E22920B-F47E-416B-8ECB-D9E464761E29}" srcId="{45A89975-584F-4933-ABFD-A4BED34D438A}" destId="{61FF987B-D142-4F1B-9FBF-BB73C862F639}" srcOrd="0" destOrd="0" parTransId="{F05B5D55-DB6C-4726-86E7-77885D28A2AA}" sibTransId="{D950B0DF-8A92-47F7-B504-AE132F2037DE}"/>
    <dgm:cxn modelId="{964B5C59-7438-496F-A466-9AD9258674D0}" type="presParOf" srcId="{757D5732-EDA6-46AF-A473-654B1A1CB9CB}" destId="{98215D57-CBF5-467E-A90A-F4F6529EFA3F}" srcOrd="0" destOrd="0" presId="urn:microsoft.com/office/officeart/2005/8/layout/chevron2"/>
    <dgm:cxn modelId="{7FF16F15-171F-49E9-9A14-47D055128E02}" type="presParOf" srcId="{98215D57-CBF5-467E-A90A-F4F6529EFA3F}" destId="{26062860-6384-4EB9-AAA1-8E34CF6EE456}" srcOrd="0" destOrd="0" presId="urn:microsoft.com/office/officeart/2005/8/layout/chevron2"/>
    <dgm:cxn modelId="{6ED5DE02-D03D-4CC3-80EF-48568ED8FFFD}" type="presParOf" srcId="{98215D57-CBF5-467E-A90A-F4F6529EFA3F}" destId="{8901E45F-1933-4FE4-B677-AE714559351D}" srcOrd="1" destOrd="0" presId="urn:microsoft.com/office/officeart/2005/8/layout/chevron2"/>
    <dgm:cxn modelId="{5FCDEF25-76F9-497A-82A0-1ADEDA9AE19B}" type="presParOf" srcId="{757D5732-EDA6-46AF-A473-654B1A1CB9CB}" destId="{B26CF63D-F03E-4B54-A803-B4D034399BAE}" srcOrd="1" destOrd="0" presId="urn:microsoft.com/office/officeart/2005/8/layout/chevron2"/>
    <dgm:cxn modelId="{A17BE4EB-983C-4191-A613-95A9C61EDC77}" type="presParOf" srcId="{757D5732-EDA6-46AF-A473-654B1A1CB9CB}" destId="{AF2FD372-86A2-4E99-B905-BCC5D70CE843}" srcOrd="2" destOrd="0" presId="urn:microsoft.com/office/officeart/2005/8/layout/chevron2"/>
    <dgm:cxn modelId="{E480234B-92DC-4A97-9E1C-B084830D5FCC}" type="presParOf" srcId="{AF2FD372-86A2-4E99-B905-BCC5D70CE843}" destId="{B4C46CAB-4B43-4020-A86C-C96EE1232769}" srcOrd="0" destOrd="0" presId="urn:microsoft.com/office/officeart/2005/8/layout/chevron2"/>
    <dgm:cxn modelId="{9775E87E-A0DD-48A9-99D1-2B8CB5C62CCB}" type="presParOf" srcId="{AF2FD372-86A2-4E99-B905-BCC5D70CE843}" destId="{4CC2C259-862C-425C-A761-4096DE42904E}" srcOrd="1" destOrd="0" presId="urn:microsoft.com/office/officeart/2005/8/layout/chevron2"/>
    <dgm:cxn modelId="{9BFEE408-1334-48AB-A97C-8E5765B80F37}" type="presParOf" srcId="{757D5732-EDA6-46AF-A473-654B1A1CB9CB}" destId="{201D929F-C035-4DFF-8B4E-9F48ED823A1B}" srcOrd="3" destOrd="0" presId="urn:microsoft.com/office/officeart/2005/8/layout/chevron2"/>
    <dgm:cxn modelId="{15221667-4BBA-4601-A8B9-D94F8E54577C}" type="presParOf" srcId="{757D5732-EDA6-46AF-A473-654B1A1CB9CB}" destId="{E74AA0B2-103B-4810-9B29-C5B6BA97868D}" srcOrd="4" destOrd="0" presId="urn:microsoft.com/office/officeart/2005/8/layout/chevron2"/>
    <dgm:cxn modelId="{D4A55D0F-0213-4892-9237-1B7243C765FD}" type="presParOf" srcId="{E74AA0B2-103B-4810-9B29-C5B6BA97868D}" destId="{054FA59A-7A00-4D23-8CB5-277A9B31A24E}" srcOrd="0" destOrd="0" presId="urn:microsoft.com/office/officeart/2005/8/layout/chevron2"/>
    <dgm:cxn modelId="{0AAB441D-8EDA-4ED0-AF9C-1C91F4A6D703}" type="presParOf" srcId="{E74AA0B2-103B-4810-9B29-C5B6BA97868D}" destId="{24B1E4F6-0698-412D-AEFD-5388727EB194}" srcOrd="1" destOrd="0" presId="urn:microsoft.com/office/officeart/2005/8/layout/chevron2"/>
    <dgm:cxn modelId="{3F5023C7-203E-48F4-9297-62F7EE90E763}" type="presParOf" srcId="{757D5732-EDA6-46AF-A473-654B1A1CB9CB}" destId="{36D16AC8-1ABC-439C-9A44-5BE011B0BF3F}" srcOrd="5" destOrd="0" presId="urn:microsoft.com/office/officeart/2005/8/layout/chevron2"/>
    <dgm:cxn modelId="{296DE635-C885-4450-A6B2-462EDD2C139F}" type="presParOf" srcId="{757D5732-EDA6-46AF-A473-654B1A1CB9CB}" destId="{E1E4651F-5EAB-49DA-9E4E-14FED840BECD}" srcOrd="6" destOrd="0" presId="urn:microsoft.com/office/officeart/2005/8/layout/chevron2"/>
    <dgm:cxn modelId="{B541300F-1C3A-4F80-922B-8801A4C66DA6}" type="presParOf" srcId="{E1E4651F-5EAB-49DA-9E4E-14FED840BECD}" destId="{C4485693-EA6E-4150-A900-ADE58D77826F}" srcOrd="0" destOrd="0" presId="urn:microsoft.com/office/officeart/2005/8/layout/chevron2"/>
    <dgm:cxn modelId="{CB989C36-2465-4661-9598-3C1864CA3474}" type="presParOf" srcId="{E1E4651F-5EAB-49DA-9E4E-14FED840BECD}" destId="{B5604AF1-9A29-49AA-94AC-52815B1F4013}" srcOrd="1" destOrd="0" presId="urn:microsoft.com/office/officeart/2005/8/layout/chevron2"/>
    <dgm:cxn modelId="{A8A9810A-C4FE-427B-8552-0153BA4B530B}" type="presParOf" srcId="{757D5732-EDA6-46AF-A473-654B1A1CB9CB}" destId="{FD5798E0-9AE6-4114-9E7D-E70531A2748A}" srcOrd="7" destOrd="0" presId="urn:microsoft.com/office/officeart/2005/8/layout/chevron2"/>
    <dgm:cxn modelId="{9CDBC0D1-806B-4504-9E53-F85FF58861F6}" type="presParOf" srcId="{757D5732-EDA6-46AF-A473-654B1A1CB9CB}" destId="{5AD6EA20-49F5-4BE5-9837-22168F8B09BA}" srcOrd="8" destOrd="0" presId="urn:microsoft.com/office/officeart/2005/8/layout/chevron2"/>
    <dgm:cxn modelId="{A35587EF-09CC-403D-99EC-B6F376E15757}" type="presParOf" srcId="{5AD6EA20-49F5-4BE5-9837-22168F8B09BA}" destId="{9F1A109A-46CA-4570-9B2B-5D31018C0312}" srcOrd="0" destOrd="0" presId="urn:microsoft.com/office/officeart/2005/8/layout/chevron2"/>
    <dgm:cxn modelId="{B18AB006-C9D9-4418-998D-16DB3416CE4C}" type="presParOf" srcId="{5AD6EA20-49F5-4BE5-9837-22168F8B09BA}" destId="{6EE27005-6F25-4418-9154-8E55380817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E4D3E9-8E1E-445E-A51A-E1079E4C2408}" type="doc">
      <dgm:prSet loTypeId="urn:microsoft.com/office/officeart/2005/8/layout/chevron2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4CF166D-C79A-4CE0-961A-14205F2C5DF7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65942DAE-1EED-4127-A4FE-14ACC74FC9EC}" type="parTrans" cxnId="{5CBA491A-D652-4C3B-A9F4-18127D2B9EF5}">
      <dgm:prSet/>
      <dgm:spPr/>
      <dgm:t>
        <a:bodyPr/>
        <a:lstStyle/>
        <a:p>
          <a:endParaRPr lang="ru-RU"/>
        </a:p>
      </dgm:t>
    </dgm:pt>
    <dgm:pt modelId="{14ABF2AD-8ED0-453F-AA7B-DD8D1CD905A7}" type="sibTrans" cxnId="{5CBA491A-D652-4C3B-A9F4-18127D2B9EF5}">
      <dgm:prSet/>
      <dgm:spPr/>
      <dgm:t>
        <a:bodyPr/>
        <a:lstStyle/>
        <a:p>
          <a:endParaRPr lang="ru-RU"/>
        </a:p>
      </dgm:t>
    </dgm:pt>
    <dgm:pt modelId="{24EFB13C-A3DC-47EA-974E-78B0376CCEE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EDCE4DF9-1689-4739-9A34-9A8C0F7A70D6}" type="parTrans" cxnId="{83585380-E4C0-416D-BA4A-68259BFF8AEA}">
      <dgm:prSet/>
      <dgm:spPr/>
      <dgm:t>
        <a:bodyPr/>
        <a:lstStyle/>
        <a:p>
          <a:endParaRPr lang="ru-RU"/>
        </a:p>
      </dgm:t>
    </dgm:pt>
    <dgm:pt modelId="{8A27AFD4-6ECC-4A62-A899-C966E97DE931}" type="sibTrans" cxnId="{83585380-E4C0-416D-BA4A-68259BFF8AEA}">
      <dgm:prSet/>
      <dgm:spPr/>
      <dgm:t>
        <a:bodyPr/>
        <a:lstStyle/>
        <a:p>
          <a:endParaRPr lang="ru-RU"/>
        </a:p>
      </dgm:t>
    </dgm:pt>
    <dgm:pt modelId="{8B4DD92F-2D25-4A17-BE54-C7DD55755D37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5D617942-4ABC-4659-846B-9C1E2920A524}" type="parTrans" cxnId="{4677BD86-A0A7-4835-82ED-50CADA61E268}">
      <dgm:prSet/>
      <dgm:spPr/>
      <dgm:t>
        <a:bodyPr/>
        <a:lstStyle/>
        <a:p>
          <a:endParaRPr lang="ru-RU"/>
        </a:p>
      </dgm:t>
    </dgm:pt>
    <dgm:pt modelId="{13EADB8A-2A8F-479F-9228-477D8105F8B9}" type="sibTrans" cxnId="{4677BD86-A0A7-4835-82ED-50CADA61E268}">
      <dgm:prSet/>
      <dgm:spPr/>
      <dgm:t>
        <a:bodyPr/>
        <a:lstStyle/>
        <a:p>
          <a:endParaRPr lang="ru-RU"/>
        </a:p>
      </dgm:t>
    </dgm:pt>
    <dgm:pt modelId="{143FCCD0-1422-4B1B-A9A5-7FA508094D18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82F9AFF1-6CE1-46D7-B5C4-F4F4BB08E585}" type="parTrans" cxnId="{D920B808-4D2C-4F2C-9239-83C86BA839AE}">
      <dgm:prSet/>
      <dgm:spPr/>
      <dgm:t>
        <a:bodyPr/>
        <a:lstStyle/>
        <a:p>
          <a:endParaRPr lang="ru-RU"/>
        </a:p>
      </dgm:t>
    </dgm:pt>
    <dgm:pt modelId="{FAE9BD66-3FFF-4753-BE8E-1E7C1EC1E7F2}" type="sibTrans" cxnId="{D920B808-4D2C-4F2C-9239-83C86BA839AE}">
      <dgm:prSet/>
      <dgm:spPr/>
      <dgm:t>
        <a:bodyPr/>
        <a:lstStyle/>
        <a:p>
          <a:endParaRPr lang="ru-RU"/>
        </a:p>
      </dgm:t>
    </dgm:pt>
    <dgm:pt modelId="{61FF987B-D142-4F1B-9FBF-BB73C862F639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F05B5D55-DB6C-4726-86E7-77885D28A2AA}" type="parTrans" cxnId="{5E22920B-F47E-416B-8ECB-D9E464761E29}">
      <dgm:prSet/>
      <dgm:spPr/>
      <dgm:t>
        <a:bodyPr/>
        <a:lstStyle/>
        <a:p>
          <a:endParaRPr lang="ru-RU"/>
        </a:p>
      </dgm:t>
    </dgm:pt>
    <dgm:pt modelId="{D950B0DF-8A92-47F7-B504-AE132F2037DE}" type="sibTrans" cxnId="{5E22920B-F47E-416B-8ECB-D9E464761E29}">
      <dgm:prSet/>
      <dgm:spPr/>
      <dgm:t>
        <a:bodyPr/>
        <a:lstStyle/>
        <a:p>
          <a:endParaRPr lang="ru-RU"/>
        </a:p>
      </dgm:t>
    </dgm:pt>
    <dgm:pt modelId="{45A89975-584F-4933-ABFD-A4BED34D438A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32B77140-BF24-43D5-B081-F3A867F7A0E9}" type="sibTrans" cxnId="{ADA642CC-0CFF-4627-8F95-B086AE0E533B}">
      <dgm:prSet/>
      <dgm:spPr/>
      <dgm:t>
        <a:bodyPr/>
        <a:lstStyle/>
        <a:p>
          <a:endParaRPr lang="ru-RU"/>
        </a:p>
      </dgm:t>
    </dgm:pt>
    <dgm:pt modelId="{9AC60890-321E-46FB-B894-CDFE98C1C750}" type="parTrans" cxnId="{ADA642CC-0CFF-4627-8F95-B086AE0E533B}">
      <dgm:prSet/>
      <dgm:spPr/>
      <dgm:t>
        <a:bodyPr/>
        <a:lstStyle/>
        <a:p>
          <a:endParaRPr lang="ru-RU"/>
        </a:p>
      </dgm:t>
    </dgm:pt>
    <dgm:pt modelId="{6C10F26B-7648-445E-81B7-2A7E04BE6E05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B3AA1757-9D9D-4E45-8D29-DD1ADA62D2D7}" type="parTrans" cxnId="{5FCD1D04-9D60-4192-869E-7B5AE561BEBE}">
      <dgm:prSet/>
      <dgm:spPr/>
      <dgm:t>
        <a:bodyPr/>
        <a:lstStyle/>
        <a:p>
          <a:endParaRPr lang="ru-RU"/>
        </a:p>
      </dgm:t>
    </dgm:pt>
    <dgm:pt modelId="{F26AFCC2-FD34-439B-9611-39058D7A4AE3}" type="sibTrans" cxnId="{5FCD1D04-9D60-4192-869E-7B5AE561BEBE}">
      <dgm:prSet/>
      <dgm:spPr/>
      <dgm:t>
        <a:bodyPr/>
        <a:lstStyle/>
        <a:p>
          <a:endParaRPr lang="ru-RU"/>
        </a:p>
      </dgm:t>
    </dgm:pt>
    <dgm:pt modelId="{F6A520F3-3989-42D8-8E30-FE4A20FA59D4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EB4671D7-5AE6-4409-A746-2A568C01AD85}" type="parTrans" cxnId="{D91481D1-99F5-44F3-8925-CF363584A6BD}">
      <dgm:prSet/>
      <dgm:spPr/>
      <dgm:t>
        <a:bodyPr/>
        <a:lstStyle/>
        <a:p>
          <a:endParaRPr lang="ru-RU"/>
        </a:p>
      </dgm:t>
    </dgm:pt>
    <dgm:pt modelId="{315B0ED9-2109-4D55-9D15-DBC43BA0A221}" type="sibTrans" cxnId="{D91481D1-99F5-44F3-8925-CF363584A6BD}">
      <dgm:prSet/>
      <dgm:spPr/>
      <dgm:t>
        <a:bodyPr/>
        <a:lstStyle/>
        <a:p>
          <a:endParaRPr lang="ru-RU"/>
        </a:p>
      </dgm:t>
    </dgm:pt>
    <dgm:pt modelId="{BD28AF8D-367B-4EE4-BB0E-8EDB3795AE30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17091F85-5034-4B82-B5C0-C837E4366749}" type="parTrans" cxnId="{4E50A033-B820-48FA-BA71-9FB994B8BAE1}">
      <dgm:prSet/>
      <dgm:spPr/>
      <dgm:t>
        <a:bodyPr/>
        <a:lstStyle/>
        <a:p>
          <a:endParaRPr lang="ru-RU"/>
        </a:p>
      </dgm:t>
    </dgm:pt>
    <dgm:pt modelId="{E865ABED-EBEE-4780-9F81-80F1E5947806}" type="sibTrans" cxnId="{4E50A033-B820-48FA-BA71-9FB994B8BAE1}">
      <dgm:prSet/>
      <dgm:spPr/>
      <dgm:t>
        <a:bodyPr/>
        <a:lstStyle/>
        <a:p>
          <a:endParaRPr lang="ru-RU"/>
        </a:p>
      </dgm:t>
    </dgm:pt>
    <dgm:pt modelId="{82FD1ABB-37DC-445D-A55C-0D92D906654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A1F9420B-139B-4548-BDE9-79C753E5EFEA}" type="parTrans" cxnId="{252FD798-A9CF-4CA7-B5FF-21548B37BAF5}">
      <dgm:prSet/>
      <dgm:spPr/>
      <dgm:t>
        <a:bodyPr/>
        <a:lstStyle/>
        <a:p>
          <a:endParaRPr lang="ru-RU"/>
        </a:p>
      </dgm:t>
    </dgm:pt>
    <dgm:pt modelId="{F3A9D3DF-4676-46FF-9B9B-E9E2E8145687}" type="sibTrans" cxnId="{252FD798-A9CF-4CA7-B5FF-21548B37BAF5}">
      <dgm:prSet/>
      <dgm:spPr/>
      <dgm:t>
        <a:bodyPr/>
        <a:lstStyle/>
        <a:p>
          <a:endParaRPr lang="ru-RU"/>
        </a:p>
      </dgm:t>
    </dgm:pt>
    <dgm:pt modelId="{757D5732-EDA6-46AF-A473-654B1A1CB9CB}" type="pres">
      <dgm:prSet presAssocID="{F3E4D3E9-8E1E-445E-A51A-E1079E4C24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215D57-CBF5-467E-A90A-F4F6529EFA3F}" type="pres">
      <dgm:prSet presAssocID="{74CF166D-C79A-4CE0-961A-14205F2C5DF7}" presName="composite" presStyleCnt="0"/>
      <dgm:spPr/>
    </dgm:pt>
    <dgm:pt modelId="{26062860-6384-4EB9-AAA1-8E34CF6EE456}" type="pres">
      <dgm:prSet presAssocID="{74CF166D-C79A-4CE0-961A-14205F2C5DF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1E45F-1933-4FE4-B677-AE714559351D}" type="pres">
      <dgm:prSet presAssocID="{74CF166D-C79A-4CE0-961A-14205F2C5DF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CF63D-F03E-4B54-A803-B4D034399BAE}" type="pres">
      <dgm:prSet presAssocID="{14ABF2AD-8ED0-453F-AA7B-DD8D1CD905A7}" presName="sp" presStyleCnt="0"/>
      <dgm:spPr/>
    </dgm:pt>
    <dgm:pt modelId="{AF2FD372-86A2-4E99-B905-BCC5D70CE843}" type="pres">
      <dgm:prSet presAssocID="{8B4DD92F-2D25-4A17-BE54-C7DD55755D37}" presName="composite" presStyleCnt="0"/>
      <dgm:spPr/>
    </dgm:pt>
    <dgm:pt modelId="{B4C46CAB-4B43-4020-A86C-C96EE1232769}" type="pres">
      <dgm:prSet presAssocID="{8B4DD92F-2D25-4A17-BE54-C7DD55755D3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2C259-862C-425C-A761-4096DE42904E}" type="pres">
      <dgm:prSet presAssocID="{8B4DD92F-2D25-4A17-BE54-C7DD55755D3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D929F-C035-4DFF-8B4E-9F48ED823A1B}" type="pres">
      <dgm:prSet presAssocID="{13EADB8A-2A8F-479F-9228-477D8105F8B9}" presName="sp" presStyleCnt="0"/>
      <dgm:spPr/>
    </dgm:pt>
    <dgm:pt modelId="{E74AA0B2-103B-4810-9B29-C5B6BA97868D}" type="pres">
      <dgm:prSet presAssocID="{45A89975-584F-4933-ABFD-A4BED34D438A}" presName="composite" presStyleCnt="0"/>
      <dgm:spPr/>
    </dgm:pt>
    <dgm:pt modelId="{054FA59A-7A00-4D23-8CB5-277A9B31A24E}" type="pres">
      <dgm:prSet presAssocID="{45A89975-584F-4933-ABFD-A4BED34D438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1E4F6-0698-412D-AEFD-5388727EB194}" type="pres">
      <dgm:prSet presAssocID="{45A89975-584F-4933-ABFD-A4BED34D438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16AC8-1ABC-439C-9A44-5BE011B0BF3F}" type="pres">
      <dgm:prSet presAssocID="{32B77140-BF24-43D5-B081-F3A867F7A0E9}" presName="sp" presStyleCnt="0"/>
      <dgm:spPr/>
    </dgm:pt>
    <dgm:pt modelId="{E1E4651F-5EAB-49DA-9E4E-14FED840BECD}" type="pres">
      <dgm:prSet presAssocID="{6C10F26B-7648-445E-81B7-2A7E04BE6E05}" presName="composite" presStyleCnt="0"/>
      <dgm:spPr/>
    </dgm:pt>
    <dgm:pt modelId="{C4485693-EA6E-4150-A900-ADE58D77826F}" type="pres">
      <dgm:prSet presAssocID="{6C10F26B-7648-445E-81B7-2A7E04BE6E0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04AF1-9A29-49AA-94AC-52815B1F4013}" type="pres">
      <dgm:prSet presAssocID="{6C10F26B-7648-445E-81B7-2A7E04BE6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798E0-9AE6-4114-9E7D-E70531A2748A}" type="pres">
      <dgm:prSet presAssocID="{F26AFCC2-FD34-439B-9611-39058D7A4AE3}" presName="sp" presStyleCnt="0"/>
      <dgm:spPr/>
    </dgm:pt>
    <dgm:pt modelId="{5AD6EA20-49F5-4BE5-9837-22168F8B09BA}" type="pres">
      <dgm:prSet presAssocID="{F6A520F3-3989-42D8-8E30-FE4A20FA59D4}" presName="composite" presStyleCnt="0"/>
      <dgm:spPr/>
    </dgm:pt>
    <dgm:pt modelId="{9F1A109A-46CA-4570-9B2B-5D31018C0312}" type="pres">
      <dgm:prSet presAssocID="{F6A520F3-3989-42D8-8E30-FE4A20FA59D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27005-6F25-4418-9154-8E55380817BA}" type="pres">
      <dgm:prSet presAssocID="{F6A520F3-3989-42D8-8E30-FE4A20FA59D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BA491A-D652-4C3B-A9F4-18127D2B9EF5}" srcId="{F3E4D3E9-8E1E-445E-A51A-E1079E4C2408}" destId="{74CF166D-C79A-4CE0-961A-14205F2C5DF7}" srcOrd="0" destOrd="0" parTransId="{65942DAE-1EED-4127-A4FE-14ACC74FC9EC}" sibTransId="{14ABF2AD-8ED0-453F-AA7B-DD8D1CD905A7}"/>
    <dgm:cxn modelId="{D91481D1-99F5-44F3-8925-CF363584A6BD}" srcId="{F3E4D3E9-8E1E-445E-A51A-E1079E4C2408}" destId="{F6A520F3-3989-42D8-8E30-FE4A20FA59D4}" srcOrd="4" destOrd="0" parTransId="{EB4671D7-5AE6-4409-A746-2A568C01AD85}" sibTransId="{315B0ED9-2109-4D55-9D15-DBC43BA0A221}"/>
    <dgm:cxn modelId="{83585380-E4C0-416D-BA4A-68259BFF8AEA}" srcId="{74CF166D-C79A-4CE0-961A-14205F2C5DF7}" destId="{24EFB13C-A3DC-47EA-974E-78B0376CCEE3}" srcOrd="0" destOrd="0" parTransId="{EDCE4DF9-1689-4739-9A34-9A8C0F7A70D6}" sibTransId="{8A27AFD4-6ECC-4A62-A899-C966E97DE931}"/>
    <dgm:cxn modelId="{A5788F82-61DB-4EB7-A745-CED0319A4B47}" type="presOf" srcId="{8B4DD92F-2D25-4A17-BE54-C7DD55755D37}" destId="{B4C46CAB-4B43-4020-A86C-C96EE1232769}" srcOrd="0" destOrd="0" presId="urn:microsoft.com/office/officeart/2005/8/layout/chevron2"/>
    <dgm:cxn modelId="{252FD798-A9CF-4CA7-B5FF-21548B37BAF5}" srcId="{F6A520F3-3989-42D8-8E30-FE4A20FA59D4}" destId="{82FD1ABB-37DC-445D-A55C-0D92D9066543}" srcOrd="0" destOrd="0" parTransId="{A1F9420B-139B-4548-BDE9-79C753E5EFEA}" sibTransId="{F3A9D3DF-4676-46FF-9B9B-E9E2E8145687}"/>
    <dgm:cxn modelId="{5FCD1D04-9D60-4192-869E-7B5AE561BEBE}" srcId="{F3E4D3E9-8E1E-445E-A51A-E1079E4C2408}" destId="{6C10F26B-7648-445E-81B7-2A7E04BE6E05}" srcOrd="3" destOrd="0" parTransId="{B3AA1757-9D9D-4E45-8D29-DD1ADA62D2D7}" sibTransId="{F26AFCC2-FD34-439B-9611-39058D7A4AE3}"/>
    <dgm:cxn modelId="{E30B3D53-1220-419B-AB36-5BDF1C3A150E}" type="presOf" srcId="{143FCCD0-1422-4B1B-A9A5-7FA508094D18}" destId="{4CC2C259-862C-425C-A761-4096DE42904E}" srcOrd="0" destOrd="0" presId="urn:microsoft.com/office/officeart/2005/8/layout/chevron2"/>
    <dgm:cxn modelId="{0D0E252D-ABD2-4C65-B2D8-468DBBAD23AC}" type="presOf" srcId="{74CF166D-C79A-4CE0-961A-14205F2C5DF7}" destId="{26062860-6384-4EB9-AAA1-8E34CF6EE456}" srcOrd="0" destOrd="0" presId="urn:microsoft.com/office/officeart/2005/8/layout/chevron2"/>
    <dgm:cxn modelId="{5B749919-AC80-47D6-BC65-04A5FB071376}" type="presOf" srcId="{24EFB13C-A3DC-47EA-974E-78B0376CCEE3}" destId="{8901E45F-1933-4FE4-B677-AE714559351D}" srcOrd="0" destOrd="0" presId="urn:microsoft.com/office/officeart/2005/8/layout/chevron2"/>
    <dgm:cxn modelId="{ADA642CC-0CFF-4627-8F95-B086AE0E533B}" srcId="{F3E4D3E9-8E1E-445E-A51A-E1079E4C2408}" destId="{45A89975-584F-4933-ABFD-A4BED34D438A}" srcOrd="2" destOrd="0" parTransId="{9AC60890-321E-46FB-B894-CDFE98C1C750}" sibTransId="{32B77140-BF24-43D5-B081-F3A867F7A0E9}"/>
    <dgm:cxn modelId="{5E22920B-F47E-416B-8ECB-D9E464761E29}" srcId="{45A89975-584F-4933-ABFD-A4BED34D438A}" destId="{61FF987B-D142-4F1B-9FBF-BB73C862F639}" srcOrd="0" destOrd="0" parTransId="{F05B5D55-DB6C-4726-86E7-77885D28A2AA}" sibTransId="{D950B0DF-8A92-47F7-B504-AE132F2037DE}"/>
    <dgm:cxn modelId="{E803EA69-8CF5-4CDD-B621-76AA071416FB}" type="presOf" srcId="{F3E4D3E9-8E1E-445E-A51A-E1079E4C2408}" destId="{757D5732-EDA6-46AF-A473-654B1A1CB9CB}" srcOrd="0" destOrd="0" presId="urn:microsoft.com/office/officeart/2005/8/layout/chevron2"/>
    <dgm:cxn modelId="{AF209619-DD6E-470F-AE11-A11308D0DD92}" type="presOf" srcId="{61FF987B-D142-4F1B-9FBF-BB73C862F639}" destId="{24B1E4F6-0698-412D-AEFD-5388727EB194}" srcOrd="0" destOrd="0" presId="urn:microsoft.com/office/officeart/2005/8/layout/chevron2"/>
    <dgm:cxn modelId="{81C85D99-A753-4482-99B7-FB7E43BF1300}" type="presOf" srcId="{F6A520F3-3989-42D8-8E30-FE4A20FA59D4}" destId="{9F1A109A-46CA-4570-9B2B-5D31018C0312}" srcOrd="0" destOrd="0" presId="urn:microsoft.com/office/officeart/2005/8/layout/chevron2"/>
    <dgm:cxn modelId="{BE652F1C-8F77-4B30-AF6C-32F1EAF5145B}" type="presOf" srcId="{82FD1ABB-37DC-445D-A55C-0D92D9066543}" destId="{6EE27005-6F25-4418-9154-8E55380817BA}" srcOrd="0" destOrd="0" presId="urn:microsoft.com/office/officeart/2005/8/layout/chevron2"/>
    <dgm:cxn modelId="{2CDC0C00-978A-41DE-9BAF-65CAF11A5829}" type="presOf" srcId="{45A89975-584F-4933-ABFD-A4BED34D438A}" destId="{054FA59A-7A00-4D23-8CB5-277A9B31A24E}" srcOrd="0" destOrd="0" presId="urn:microsoft.com/office/officeart/2005/8/layout/chevron2"/>
    <dgm:cxn modelId="{D920B808-4D2C-4F2C-9239-83C86BA839AE}" srcId="{8B4DD92F-2D25-4A17-BE54-C7DD55755D37}" destId="{143FCCD0-1422-4B1B-A9A5-7FA508094D18}" srcOrd="0" destOrd="0" parTransId="{82F9AFF1-6CE1-46D7-B5C4-F4F4BB08E585}" sibTransId="{FAE9BD66-3FFF-4753-BE8E-1E7C1EC1E7F2}"/>
    <dgm:cxn modelId="{710163FB-C9EE-4CE4-B707-7B17F9D99BC0}" type="presOf" srcId="{BD28AF8D-367B-4EE4-BB0E-8EDB3795AE30}" destId="{B5604AF1-9A29-49AA-94AC-52815B1F4013}" srcOrd="0" destOrd="0" presId="urn:microsoft.com/office/officeart/2005/8/layout/chevron2"/>
    <dgm:cxn modelId="{4E50A033-B820-48FA-BA71-9FB994B8BAE1}" srcId="{6C10F26B-7648-445E-81B7-2A7E04BE6E05}" destId="{BD28AF8D-367B-4EE4-BB0E-8EDB3795AE30}" srcOrd="0" destOrd="0" parTransId="{17091F85-5034-4B82-B5C0-C837E4366749}" sibTransId="{E865ABED-EBEE-4780-9F81-80F1E5947806}"/>
    <dgm:cxn modelId="{4677BD86-A0A7-4835-82ED-50CADA61E268}" srcId="{F3E4D3E9-8E1E-445E-A51A-E1079E4C2408}" destId="{8B4DD92F-2D25-4A17-BE54-C7DD55755D37}" srcOrd="1" destOrd="0" parTransId="{5D617942-4ABC-4659-846B-9C1E2920A524}" sibTransId="{13EADB8A-2A8F-479F-9228-477D8105F8B9}"/>
    <dgm:cxn modelId="{6862AA25-FA46-4E21-9639-613198A13FCE}" type="presOf" srcId="{6C10F26B-7648-445E-81B7-2A7E04BE6E05}" destId="{C4485693-EA6E-4150-A900-ADE58D77826F}" srcOrd="0" destOrd="0" presId="urn:microsoft.com/office/officeart/2005/8/layout/chevron2"/>
    <dgm:cxn modelId="{FF39A25D-2F10-44D5-A5CC-9B5708ECCB9C}" type="presParOf" srcId="{757D5732-EDA6-46AF-A473-654B1A1CB9CB}" destId="{98215D57-CBF5-467E-A90A-F4F6529EFA3F}" srcOrd="0" destOrd="0" presId="urn:microsoft.com/office/officeart/2005/8/layout/chevron2"/>
    <dgm:cxn modelId="{5A48745D-B349-47C5-8DFC-B2E0DD02CDCA}" type="presParOf" srcId="{98215D57-CBF5-467E-A90A-F4F6529EFA3F}" destId="{26062860-6384-4EB9-AAA1-8E34CF6EE456}" srcOrd="0" destOrd="0" presId="urn:microsoft.com/office/officeart/2005/8/layout/chevron2"/>
    <dgm:cxn modelId="{A8E04E97-4441-4554-80D6-D3E79E19D9E9}" type="presParOf" srcId="{98215D57-CBF5-467E-A90A-F4F6529EFA3F}" destId="{8901E45F-1933-4FE4-B677-AE714559351D}" srcOrd="1" destOrd="0" presId="urn:microsoft.com/office/officeart/2005/8/layout/chevron2"/>
    <dgm:cxn modelId="{6D13BC77-73E0-4352-833C-5B0A9B11D277}" type="presParOf" srcId="{757D5732-EDA6-46AF-A473-654B1A1CB9CB}" destId="{B26CF63D-F03E-4B54-A803-B4D034399BAE}" srcOrd="1" destOrd="0" presId="urn:microsoft.com/office/officeart/2005/8/layout/chevron2"/>
    <dgm:cxn modelId="{10BFE961-42C1-4415-A333-AA6900A3DFE6}" type="presParOf" srcId="{757D5732-EDA6-46AF-A473-654B1A1CB9CB}" destId="{AF2FD372-86A2-4E99-B905-BCC5D70CE843}" srcOrd="2" destOrd="0" presId="urn:microsoft.com/office/officeart/2005/8/layout/chevron2"/>
    <dgm:cxn modelId="{75551729-A168-43F2-9363-A48C8457328D}" type="presParOf" srcId="{AF2FD372-86A2-4E99-B905-BCC5D70CE843}" destId="{B4C46CAB-4B43-4020-A86C-C96EE1232769}" srcOrd="0" destOrd="0" presId="urn:microsoft.com/office/officeart/2005/8/layout/chevron2"/>
    <dgm:cxn modelId="{D6582A41-DCBB-4D67-93F9-8A3EF76A1C2B}" type="presParOf" srcId="{AF2FD372-86A2-4E99-B905-BCC5D70CE843}" destId="{4CC2C259-862C-425C-A761-4096DE42904E}" srcOrd="1" destOrd="0" presId="urn:microsoft.com/office/officeart/2005/8/layout/chevron2"/>
    <dgm:cxn modelId="{2ADBE821-AAF7-40CA-86F0-BC5F7A25B7E2}" type="presParOf" srcId="{757D5732-EDA6-46AF-A473-654B1A1CB9CB}" destId="{201D929F-C035-4DFF-8B4E-9F48ED823A1B}" srcOrd="3" destOrd="0" presId="urn:microsoft.com/office/officeart/2005/8/layout/chevron2"/>
    <dgm:cxn modelId="{B2FCA26F-410B-47B0-A429-DFCC9762DBD1}" type="presParOf" srcId="{757D5732-EDA6-46AF-A473-654B1A1CB9CB}" destId="{E74AA0B2-103B-4810-9B29-C5B6BA97868D}" srcOrd="4" destOrd="0" presId="urn:microsoft.com/office/officeart/2005/8/layout/chevron2"/>
    <dgm:cxn modelId="{8E8F9993-CEDF-41AD-A9DE-8A409BC36032}" type="presParOf" srcId="{E74AA0B2-103B-4810-9B29-C5B6BA97868D}" destId="{054FA59A-7A00-4D23-8CB5-277A9B31A24E}" srcOrd="0" destOrd="0" presId="urn:microsoft.com/office/officeart/2005/8/layout/chevron2"/>
    <dgm:cxn modelId="{268480D5-F816-4F9B-8740-2D45B3C842B1}" type="presParOf" srcId="{E74AA0B2-103B-4810-9B29-C5B6BA97868D}" destId="{24B1E4F6-0698-412D-AEFD-5388727EB194}" srcOrd="1" destOrd="0" presId="urn:microsoft.com/office/officeart/2005/8/layout/chevron2"/>
    <dgm:cxn modelId="{2F76096F-E868-4723-AC04-BBD0EAD3CAAB}" type="presParOf" srcId="{757D5732-EDA6-46AF-A473-654B1A1CB9CB}" destId="{36D16AC8-1ABC-439C-9A44-5BE011B0BF3F}" srcOrd="5" destOrd="0" presId="urn:microsoft.com/office/officeart/2005/8/layout/chevron2"/>
    <dgm:cxn modelId="{8CE15512-528B-46CE-A1CE-AC47B6041B26}" type="presParOf" srcId="{757D5732-EDA6-46AF-A473-654B1A1CB9CB}" destId="{E1E4651F-5EAB-49DA-9E4E-14FED840BECD}" srcOrd="6" destOrd="0" presId="urn:microsoft.com/office/officeart/2005/8/layout/chevron2"/>
    <dgm:cxn modelId="{F6021AC1-556C-4EC1-9DFD-FCB3CCBCBFE8}" type="presParOf" srcId="{E1E4651F-5EAB-49DA-9E4E-14FED840BECD}" destId="{C4485693-EA6E-4150-A900-ADE58D77826F}" srcOrd="0" destOrd="0" presId="urn:microsoft.com/office/officeart/2005/8/layout/chevron2"/>
    <dgm:cxn modelId="{2AFF1D20-0A1C-4222-B65B-5FE3CE0B85A6}" type="presParOf" srcId="{E1E4651F-5EAB-49DA-9E4E-14FED840BECD}" destId="{B5604AF1-9A29-49AA-94AC-52815B1F4013}" srcOrd="1" destOrd="0" presId="urn:microsoft.com/office/officeart/2005/8/layout/chevron2"/>
    <dgm:cxn modelId="{9A2A134C-5BE1-4B37-B459-A22AD53EB876}" type="presParOf" srcId="{757D5732-EDA6-46AF-A473-654B1A1CB9CB}" destId="{FD5798E0-9AE6-4114-9E7D-E70531A2748A}" srcOrd="7" destOrd="0" presId="urn:microsoft.com/office/officeart/2005/8/layout/chevron2"/>
    <dgm:cxn modelId="{7903A8F9-1E6F-4C22-8AE8-3E5F15BE5ECB}" type="presParOf" srcId="{757D5732-EDA6-46AF-A473-654B1A1CB9CB}" destId="{5AD6EA20-49F5-4BE5-9837-22168F8B09BA}" srcOrd="8" destOrd="0" presId="urn:microsoft.com/office/officeart/2005/8/layout/chevron2"/>
    <dgm:cxn modelId="{591F8E78-7A35-44CB-900A-E267769C033F}" type="presParOf" srcId="{5AD6EA20-49F5-4BE5-9837-22168F8B09BA}" destId="{9F1A109A-46CA-4570-9B2B-5D31018C0312}" srcOrd="0" destOrd="0" presId="urn:microsoft.com/office/officeart/2005/8/layout/chevron2"/>
    <dgm:cxn modelId="{5F48DD18-D7CE-450B-B087-6FD60548A272}" type="presParOf" srcId="{5AD6EA20-49F5-4BE5-9837-22168F8B09BA}" destId="{6EE27005-6F25-4418-9154-8E55380817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E4D3E9-8E1E-445E-A51A-E1079E4C2408}" type="doc">
      <dgm:prSet loTypeId="urn:microsoft.com/office/officeart/2005/8/layout/chevron2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4CF166D-C79A-4CE0-961A-14205F2C5DF7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65942DAE-1EED-4127-A4FE-14ACC74FC9EC}" type="parTrans" cxnId="{5CBA491A-D652-4C3B-A9F4-18127D2B9EF5}">
      <dgm:prSet/>
      <dgm:spPr/>
      <dgm:t>
        <a:bodyPr/>
        <a:lstStyle/>
        <a:p>
          <a:endParaRPr lang="ru-RU"/>
        </a:p>
      </dgm:t>
    </dgm:pt>
    <dgm:pt modelId="{14ABF2AD-8ED0-453F-AA7B-DD8D1CD905A7}" type="sibTrans" cxnId="{5CBA491A-D652-4C3B-A9F4-18127D2B9EF5}">
      <dgm:prSet/>
      <dgm:spPr/>
      <dgm:t>
        <a:bodyPr/>
        <a:lstStyle/>
        <a:p>
          <a:endParaRPr lang="ru-RU"/>
        </a:p>
      </dgm:t>
    </dgm:pt>
    <dgm:pt modelId="{24EFB13C-A3DC-47EA-974E-78B0376CCEE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EDCE4DF9-1689-4739-9A34-9A8C0F7A70D6}" type="parTrans" cxnId="{83585380-E4C0-416D-BA4A-68259BFF8AEA}">
      <dgm:prSet/>
      <dgm:spPr/>
      <dgm:t>
        <a:bodyPr/>
        <a:lstStyle/>
        <a:p>
          <a:endParaRPr lang="ru-RU"/>
        </a:p>
      </dgm:t>
    </dgm:pt>
    <dgm:pt modelId="{8A27AFD4-6ECC-4A62-A899-C966E97DE931}" type="sibTrans" cxnId="{83585380-E4C0-416D-BA4A-68259BFF8AEA}">
      <dgm:prSet/>
      <dgm:spPr/>
      <dgm:t>
        <a:bodyPr/>
        <a:lstStyle/>
        <a:p>
          <a:endParaRPr lang="ru-RU"/>
        </a:p>
      </dgm:t>
    </dgm:pt>
    <dgm:pt modelId="{8B4DD92F-2D25-4A17-BE54-C7DD55755D37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5D617942-4ABC-4659-846B-9C1E2920A524}" type="parTrans" cxnId="{4677BD86-A0A7-4835-82ED-50CADA61E268}">
      <dgm:prSet/>
      <dgm:spPr/>
      <dgm:t>
        <a:bodyPr/>
        <a:lstStyle/>
        <a:p>
          <a:endParaRPr lang="ru-RU"/>
        </a:p>
      </dgm:t>
    </dgm:pt>
    <dgm:pt modelId="{13EADB8A-2A8F-479F-9228-477D8105F8B9}" type="sibTrans" cxnId="{4677BD86-A0A7-4835-82ED-50CADA61E268}">
      <dgm:prSet/>
      <dgm:spPr/>
      <dgm:t>
        <a:bodyPr/>
        <a:lstStyle/>
        <a:p>
          <a:endParaRPr lang="ru-RU"/>
        </a:p>
      </dgm:t>
    </dgm:pt>
    <dgm:pt modelId="{143FCCD0-1422-4B1B-A9A5-7FA508094D18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82F9AFF1-6CE1-46D7-B5C4-F4F4BB08E585}" type="parTrans" cxnId="{D920B808-4D2C-4F2C-9239-83C86BA839AE}">
      <dgm:prSet/>
      <dgm:spPr/>
      <dgm:t>
        <a:bodyPr/>
        <a:lstStyle/>
        <a:p>
          <a:endParaRPr lang="ru-RU"/>
        </a:p>
      </dgm:t>
    </dgm:pt>
    <dgm:pt modelId="{FAE9BD66-3FFF-4753-BE8E-1E7C1EC1E7F2}" type="sibTrans" cxnId="{D920B808-4D2C-4F2C-9239-83C86BA839AE}">
      <dgm:prSet/>
      <dgm:spPr/>
      <dgm:t>
        <a:bodyPr/>
        <a:lstStyle/>
        <a:p>
          <a:endParaRPr lang="ru-RU"/>
        </a:p>
      </dgm:t>
    </dgm:pt>
    <dgm:pt modelId="{61FF987B-D142-4F1B-9FBF-BB73C862F639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F05B5D55-DB6C-4726-86E7-77885D28A2AA}" type="parTrans" cxnId="{5E22920B-F47E-416B-8ECB-D9E464761E29}">
      <dgm:prSet/>
      <dgm:spPr/>
      <dgm:t>
        <a:bodyPr/>
        <a:lstStyle/>
        <a:p>
          <a:endParaRPr lang="ru-RU"/>
        </a:p>
      </dgm:t>
    </dgm:pt>
    <dgm:pt modelId="{D950B0DF-8A92-47F7-B504-AE132F2037DE}" type="sibTrans" cxnId="{5E22920B-F47E-416B-8ECB-D9E464761E29}">
      <dgm:prSet/>
      <dgm:spPr/>
      <dgm:t>
        <a:bodyPr/>
        <a:lstStyle/>
        <a:p>
          <a:endParaRPr lang="ru-RU"/>
        </a:p>
      </dgm:t>
    </dgm:pt>
    <dgm:pt modelId="{45A89975-584F-4933-ABFD-A4BED34D438A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32B77140-BF24-43D5-B081-F3A867F7A0E9}" type="sibTrans" cxnId="{ADA642CC-0CFF-4627-8F95-B086AE0E533B}">
      <dgm:prSet/>
      <dgm:spPr/>
      <dgm:t>
        <a:bodyPr/>
        <a:lstStyle/>
        <a:p>
          <a:endParaRPr lang="ru-RU"/>
        </a:p>
      </dgm:t>
    </dgm:pt>
    <dgm:pt modelId="{9AC60890-321E-46FB-B894-CDFE98C1C750}" type="parTrans" cxnId="{ADA642CC-0CFF-4627-8F95-B086AE0E533B}">
      <dgm:prSet/>
      <dgm:spPr/>
      <dgm:t>
        <a:bodyPr/>
        <a:lstStyle/>
        <a:p>
          <a:endParaRPr lang="ru-RU"/>
        </a:p>
      </dgm:t>
    </dgm:pt>
    <dgm:pt modelId="{6C10F26B-7648-445E-81B7-2A7E04BE6E05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B3AA1757-9D9D-4E45-8D29-DD1ADA62D2D7}" type="parTrans" cxnId="{5FCD1D04-9D60-4192-869E-7B5AE561BEBE}">
      <dgm:prSet/>
      <dgm:spPr/>
      <dgm:t>
        <a:bodyPr/>
        <a:lstStyle/>
        <a:p>
          <a:endParaRPr lang="ru-RU"/>
        </a:p>
      </dgm:t>
    </dgm:pt>
    <dgm:pt modelId="{F26AFCC2-FD34-439B-9611-39058D7A4AE3}" type="sibTrans" cxnId="{5FCD1D04-9D60-4192-869E-7B5AE561BEBE}">
      <dgm:prSet/>
      <dgm:spPr/>
      <dgm:t>
        <a:bodyPr/>
        <a:lstStyle/>
        <a:p>
          <a:endParaRPr lang="ru-RU"/>
        </a:p>
      </dgm:t>
    </dgm:pt>
    <dgm:pt modelId="{F6A520F3-3989-42D8-8E30-FE4A20FA59D4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EB4671D7-5AE6-4409-A746-2A568C01AD85}" type="parTrans" cxnId="{D91481D1-99F5-44F3-8925-CF363584A6BD}">
      <dgm:prSet/>
      <dgm:spPr/>
      <dgm:t>
        <a:bodyPr/>
        <a:lstStyle/>
        <a:p>
          <a:endParaRPr lang="ru-RU"/>
        </a:p>
      </dgm:t>
    </dgm:pt>
    <dgm:pt modelId="{315B0ED9-2109-4D55-9D15-DBC43BA0A221}" type="sibTrans" cxnId="{D91481D1-99F5-44F3-8925-CF363584A6BD}">
      <dgm:prSet/>
      <dgm:spPr/>
      <dgm:t>
        <a:bodyPr/>
        <a:lstStyle/>
        <a:p>
          <a:endParaRPr lang="ru-RU"/>
        </a:p>
      </dgm:t>
    </dgm:pt>
    <dgm:pt modelId="{BD28AF8D-367B-4EE4-BB0E-8EDB3795AE30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17091F85-5034-4B82-B5C0-C837E4366749}" type="parTrans" cxnId="{4E50A033-B820-48FA-BA71-9FB994B8BAE1}">
      <dgm:prSet/>
      <dgm:spPr/>
      <dgm:t>
        <a:bodyPr/>
        <a:lstStyle/>
        <a:p>
          <a:endParaRPr lang="ru-RU"/>
        </a:p>
      </dgm:t>
    </dgm:pt>
    <dgm:pt modelId="{E865ABED-EBEE-4780-9F81-80F1E5947806}" type="sibTrans" cxnId="{4E50A033-B820-48FA-BA71-9FB994B8BAE1}">
      <dgm:prSet/>
      <dgm:spPr/>
      <dgm:t>
        <a:bodyPr/>
        <a:lstStyle/>
        <a:p>
          <a:endParaRPr lang="ru-RU"/>
        </a:p>
      </dgm:t>
    </dgm:pt>
    <dgm:pt modelId="{82FD1ABB-37DC-445D-A55C-0D92D906654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A1F9420B-139B-4548-BDE9-79C753E5EFEA}" type="parTrans" cxnId="{252FD798-A9CF-4CA7-B5FF-21548B37BAF5}">
      <dgm:prSet/>
      <dgm:spPr/>
      <dgm:t>
        <a:bodyPr/>
        <a:lstStyle/>
        <a:p>
          <a:endParaRPr lang="ru-RU"/>
        </a:p>
      </dgm:t>
    </dgm:pt>
    <dgm:pt modelId="{F3A9D3DF-4676-46FF-9B9B-E9E2E8145687}" type="sibTrans" cxnId="{252FD798-A9CF-4CA7-B5FF-21548B37BAF5}">
      <dgm:prSet/>
      <dgm:spPr/>
      <dgm:t>
        <a:bodyPr/>
        <a:lstStyle/>
        <a:p>
          <a:endParaRPr lang="ru-RU"/>
        </a:p>
      </dgm:t>
    </dgm:pt>
    <dgm:pt modelId="{757D5732-EDA6-46AF-A473-654B1A1CB9CB}" type="pres">
      <dgm:prSet presAssocID="{F3E4D3E9-8E1E-445E-A51A-E1079E4C24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215D57-CBF5-467E-A90A-F4F6529EFA3F}" type="pres">
      <dgm:prSet presAssocID="{74CF166D-C79A-4CE0-961A-14205F2C5DF7}" presName="composite" presStyleCnt="0"/>
      <dgm:spPr/>
    </dgm:pt>
    <dgm:pt modelId="{26062860-6384-4EB9-AAA1-8E34CF6EE456}" type="pres">
      <dgm:prSet presAssocID="{74CF166D-C79A-4CE0-961A-14205F2C5DF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1E45F-1933-4FE4-B677-AE714559351D}" type="pres">
      <dgm:prSet presAssocID="{74CF166D-C79A-4CE0-961A-14205F2C5DF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CF63D-F03E-4B54-A803-B4D034399BAE}" type="pres">
      <dgm:prSet presAssocID="{14ABF2AD-8ED0-453F-AA7B-DD8D1CD905A7}" presName="sp" presStyleCnt="0"/>
      <dgm:spPr/>
    </dgm:pt>
    <dgm:pt modelId="{AF2FD372-86A2-4E99-B905-BCC5D70CE843}" type="pres">
      <dgm:prSet presAssocID="{8B4DD92F-2D25-4A17-BE54-C7DD55755D37}" presName="composite" presStyleCnt="0"/>
      <dgm:spPr/>
    </dgm:pt>
    <dgm:pt modelId="{B4C46CAB-4B43-4020-A86C-C96EE1232769}" type="pres">
      <dgm:prSet presAssocID="{8B4DD92F-2D25-4A17-BE54-C7DD55755D3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2C259-862C-425C-A761-4096DE42904E}" type="pres">
      <dgm:prSet presAssocID="{8B4DD92F-2D25-4A17-BE54-C7DD55755D3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D929F-C035-4DFF-8B4E-9F48ED823A1B}" type="pres">
      <dgm:prSet presAssocID="{13EADB8A-2A8F-479F-9228-477D8105F8B9}" presName="sp" presStyleCnt="0"/>
      <dgm:spPr/>
    </dgm:pt>
    <dgm:pt modelId="{E74AA0B2-103B-4810-9B29-C5B6BA97868D}" type="pres">
      <dgm:prSet presAssocID="{45A89975-584F-4933-ABFD-A4BED34D438A}" presName="composite" presStyleCnt="0"/>
      <dgm:spPr/>
    </dgm:pt>
    <dgm:pt modelId="{054FA59A-7A00-4D23-8CB5-277A9B31A24E}" type="pres">
      <dgm:prSet presAssocID="{45A89975-584F-4933-ABFD-A4BED34D438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1E4F6-0698-412D-AEFD-5388727EB194}" type="pres">
      <dgm:prSet presAssocID="{45A89975-584F-4933-ABFD-A4BED34D438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16AC8-1ABC-439C-9A44-5BE011B0BF3F}" type="pres">
      <dgm:prSet presAssocID="{32B77140-BF24-43D5-B081-F3A867F7A0E9}" presName="sp" presStyleCnt="0"/>
      <dgm:spPr/>
    </dgm:pt>
    <dgm:pt modelId="{E1E4651F-5EAB-49DA-9E4E-14FED840BECD}" type="pres">
      <dgm:prSet presAssocID="{6C10F26B-7648-445E-81B7-2A7E04BE6E05}" presName="composite" presStyleCnt="0"/>
      <dgm:spPr/>
    </dgm:pt>
    <dgm:pt modelId="{C4485693-EA6E-4150-A900-ADE58D77826F}" type="pres">
      <dgm:prSet presAssocID="{6C10F26B-7648-445E-81B7-2A7E04BE6E0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04AF1-9A29-49AA-94AC-52815B1F4013}" type="pres">
      <dgm:prSet presAssocID="{6C10F26B-7648-445E-81B7-2A7E04BE6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798E0-9AE6-4114-9E7D-E70531A2748A}" type="pres">
      <dgm:prSet presAssocID="{F26AFCC2-FD34-439B-9611-39058D7A4AE3}" presName="sp" presStyleCnt="0"/>
      <dgm:spPr/>
    </dgm:pt>
    <dgm:pt modelId="{5AD6EA20-49F5-4BE5-9837-22168F8B09BA}" type="pres">
      <dgm:prSet presAssocID="{F6A520F3-3989-42D8-8E30-FE4A20FA59D4}" presName="composite" presStyleCnt="0"/>
      <dgm:spPr/>
    </dgm:pt>
    <dgm:pt modelId="{9F1A109A-46CA-4570-9B2B-5D31018C0312}" type="pres">
      <dgm:prSet presAssocID="{F6A520F3-3989-42D8-8E30-FE4A20FA59D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27005-6F25-4418-9154-8E55380817BA}" type="pres">
      <dgm:prSet presAssocID="{F6A520F3-3989-42D8-8E30-FE4A20FA59D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BA491A-D652-4C3B-A9F4-18127D2B9EF5}" srcId="{F3E4D3E9-8E1E-445E-A51A-E1079E4C2408}" destId="{74CF166D-C79A-4CE0-961A-14205F2C5DF7}" srcOrd="0" destOrd="0" parTransId="{65942DAE-1EED-4127-A4FE-14ACC74FC9EC}" sibTransId="{14ABF2AD-8ED0-453F-AA7B-DD8D1CD905A7}"/>
    <dgm:cxn modelId="{D91481D1-99F5-44F3-8925-CF363584A6BD}" srcId="{F3E4D3E9-8E1E-445E-A51A-E1079E4C2408}" destId="{F6A520F3-3989-42D8-8E30-FE4A20FA59D4}" srcOrd="4" destOrd="0" parTransId="{EB4671D7-5AE6-4409-A746-2A568C01AD85}" sibTransId="{315B0ED9-2109-4D55-9D15-DBC43BA0A221}"/>
    <dgm:cxn modelId="{66C3225F-275E-4E04-B5F2-907FB827A476}" type="presOf" srcId="{45A89975-584F-4933-ABFD-A4BED34D438A}" destId="{054FA59A-7A00-4D23-8CB5-277A9B31A24E}" srcOrd="0" destOrd="0" presId="urn:microsoft.com/office/officeart/2005/8/layout/chevron2"/>
    <dgm:cxn modelId="{18C25D75-0564-4471-BCDA-3DD24C0B52CB}" type="presOf" srcId="{BD28AF8D-367B-4EE4-BB0E-8EDB3795AE30}" destId="{B5604AF1-9A29-49AA-94AC-52815B1F4013}" srcOrd="0" destOrd="0" presId="urn:microsoft.com/office/officeart/2005/8/layout/chevron2"/>
    <dgm:cxn modelId="{83585380-E4C0-416D-BA4A-68259BFF8AEA}" srcId="{74CF166D-C79A-4CE0-961A-14205F2C5DF7}" destId="{24EFB13C-A3DC-47EA-974E-78B0376CCEE3}" srcOrd="0" destOrd="0" parTransId="{EDCE4DF9-1689-4739-9A34-9A8C0F7A70D6}" sibTransId="{8A27AFD4-6ECC-4A62-A899-C966E97DE931}"/>
    <dgm:cxn modelId="{57357E5A-0A2A-4706-8985-71F7DF47EACB}" type="presOf" srcId="{F3E4D3E9-8E1E-445E-A51A-E1079E4C2408}" destId="{757D5732-EDA6-46AF-A473-654B1A1CB9CB}" srcOrd="0" destOrd="0" presId="urn:microsoft.com/office/officeart/2005/8/layout/chevron2"/>
    <dgm:cxn modelId="{252FD798-A9CF-4CA7-B5FF-21548B37BAF5}" srcId="{F6A520F3-3989-42D8-8E30-FE4A20FA59D4}" destId="{82FD1ABB-37DC-445D-A55C-0D92D9066543}" srcOrd="0" destOrd="0" parTransId="{A1F9420B-139B-4548-BDE9-79C753E5EFEA}" sibTransId="{F3A9D3DF-4676-46FF-9B9B-E9E2E8145687}"/>
    <dgm:cxn modelId="{5FCD1D04-9D60-4192-869E-7B5AE561BEBE}" srcId="{F3E4D3E9-8E1E-445E-A51A-E1079E4C2408}" destId="{6C10F26B-7648-445E-81B7-2A7E04BE6E05}" srcOrd="3" destOrd="0" parTransId="{B3AA1757-9D9D-4E45-8D29-DD1ADA62D2D7}" sibTransId="{F26AFCC2-FD34-439B-9611-39058D7A4AE3}"/>
    <dgm:cxn modelId="{ADA642CC-0CFF-4627-8F95-B086AE0E533B}" srcId="{F3E4D3E9-8E1E-445E-A51A-E1079E4C2408}" destId="{45A89975-584F-4933-ABFD-A4BED34D438A}" srcOrd="2" destOrd="0" parTransId="{9AC60890-321E-46FB-B894-CDFE98C1C750}" sibTransId="{32B77140-BF24-43D5-B081-F3A867F7A0E9}"/>
    <dgm:cxn modelId="{5E22920B-F47E-416B-8ECB-D9E464761E29}" srcId="{45A89975-584F-4933-ABFD-A4BED34D438A}" destId="{61FF987B-D142-4F1B-9FBF-BB73C862F639}" srcOrd="0" destOrd="0" parTransId="{F05B5D55-DB6C-4726-86E7-77885D28A2AA}" sibTransId="{D950B0DF-8A92-47F7-B504-AE132F2037DE}"/>
    <dgm:cxn modelId="{9B11E2B9-5F74-4A86-A4D2-5F13EA19EE24}" type="presOf" srcId="{24EFB13C-A3DC-47EA-974E-78B0376CCEE3}" destId="{8901E45F-1933-4FE4-B677-AE714559351D}" srcOrd="0" destOrd="0" presId="urn:microsoft.com/office/officeart/2005/8/layout/chevron2"/>
    <dgm:cxn modelId="{21EE0620-3E5D-45B1-BE8B-CA86B2B0A433}" type="presOf" srcId="{6C10F26B-7648-445E-81B7-2A7E04BE6E05}" destId="{C4485693-EA6E-4150-A900-ADE58D77826F}" srcOrd="0" destOrd="0" presId="urn:microsoft.com/office/officeart/2005/8/layout/chevron2"/>
    <dgm:cxn modelId="{318B396A-C2E9-4112-9EA5-52C3C0213E8C}" type="presOf" srcId="{8B4DD92F-2D25-4A17-BE54-C7DD55755D37}" destId="{B4C46CAB-4B43-4020-A86C-C96EE1232769}" srcOrd="0" destOrd="0" presId="urn:microsoft.com/office/officeart/2005/8/layout/chevron2"/>
    <dgm:cxn modelId="{FF7A2B06-2BD5-46FF-B7A8-B42307B40231}" type="presOf" srcId="{74CF166D-C79A-4CE0-961A-14205F2C5DF7}" destId="{26062860-6384-4EB9-AAA1-8E34CF6EE456}" srcOrd="0" destOrd="0" presId="urn:microsoft.com/office/officeart/2005/8/layout/chevron2"/>
    <dgm:cxn modelId="{6BBDCB3E-F3ED-4458-8508-F34A45D3C827}" type="presOf" srcId="{F6A520F3-3989-42D8-8E30-FE4A20FA59D4}" destId="{9F1A109A-46CA-4570-9B2B-5D31018C0312}" srcOrd="0" destOrd="0" presId="urn:microsoft.com/office/officeart/2005/8/layout/chevron2"/>
    <dgm:cxn modelId="{153BBC9E-C9FD-48A2-ACFD-A8F9FE0E6536}" type="presOf" srcId="{82FD1ABB-37DC-445D-A55C-0D92D9066543}" destId="{6EE27005-6F25-4418-9154-8E55380817BA}" srcOrd="0" destOrd="0" presId="urn:microsoft.com/office/officeart/2005/8/layout/chevron2"/>
    <dgm:cxn modelId="{D920B808-4D2C-4F2C-9239-83C86BA839AE}" srcId="{8B4DD92F-2D25-4A17-BE54-C7DD55755D37}" destId="{143FCCD0-1422-4B1B-A9A5-7FA508094D18}" srcOrd="0" destOrd="0" parTransId="{82F9AFF1-6CE1-46D7-B5C4-F4F4BB08E585}" sibTransId="{FAE9BD66-3FFF-4753-BE8E-1E7C1EC1E7F2}"/>
    <dgm:cxn modelId="{35769B91-D8E0-465B-BE04-679C73A2B76C}" type="presOf" srcId="{61FF987B-D142-4F1B-9FBF-BB73C862F639}" destId="{24B1E4F6-0698-412D-AEFD-5388727EB194}" srcOrd="0" destOrd="0" presId="urn:microsoft.com/office/officeart/2005/8/layout/chevron2"/>
    <dgm:cxn modelId="{4E50A033-B820-48FA-BA71-9FB994B8BAE1}" srcId="{6C10F26B-7648-445E-81B7-2A7E04BE6E05}" destId="{BD28AF8D-367B-4EE4-BB0E-8EDB3795AE30}" srcOrd="0" destOrd="0" parTransId="{17091F85-5034-4B82-B5C0-C837E4366749}" sibTransId="{E865ABED-EBEE-4780-9F81-80F1E5947806}"/>
    <dgm:cxn modelId="{4677BD86-A0A7-4835-82ED-50CADA61E268}" srcId="{F3E4D3E9-8E1E-445E-A51A-E1079E4C2408}" destId="{8B4DD92F-2D25-4A17-BE54-C7DD55755D37}" srcOrd="1" destOrd="0" parTransId="{5D617942-4ABC-4659-846B-9C1E2920A524}" sibTransId="{13EADB8A-2A8F-479F-9228-477D8105F8B9}"/>
    <dgm:cxn modelId="{F7654A59-D61B-42A1-876C-E10F97A6D2A3}" type="presOf" srcId="{143FCCD0-1422-4B1B-A9A5-7FA508094D18}" destId="{4CC2C259-862C-425C-A761-4096DE42904E}" srcOrd="0" destOrd="0" presId="urn:microsoft.com/office/officeart/2005/8/layout/chevron2"/>
    <dgm:cxn modelId="{68C19FC7-C045-4FEB-B7BD-A88BF51728F4}" type="presParOf" srcId="{757D5732-EDA6-46AF-A473-654B1A1CB9CB}" destId="{98215D57-CBF5-467E-A90A-F4F6529EFA3F}" srcOrd="0" destOrd="0" presId="urn:microsoft.com/office/officeart/2005/8/layout/chevron2"/>
    <dgm:cxn modelId="{BB8C23A5-F74B-43D8-9CBB-690F4D1A01FD}" type="presParOf" srcId="{98215D57-CBF5-467E-A90A-F4F6529EFA3F}" destId="{26062860-6384-4EB9-AAA1-8E34CF6EE456}" srcOrd="0" destOrd="0" presId="urn:microsoft.com/office/officeart/2005/8/layout/chevron2"/>
    <dgm:cxn modelId="{4A485BA4-73E1-4186-9882-BC8C68A17A24}" type="presParOf" srcId="{98215D57-CBF5-467E-A90A-F4F6529EFA3F}" destId="{8901E45F-1933-4FE4-B677-AE714559351D}" srcOrd="1" destOrd="0" presId="urn:microsoft.com/office/officeart/2005/8/layout/chevron2"/>
    <dgm:cxn modelId="{C3FAA5E8-9904-40EA-A7F4-3353D781C460}" type="presParOf" srcId="{757D5732-EDA6-46AF-A473-654B1A1CB9CB}" destId="{B26CF63D-F03E-4B54-A803-B4D034399BAE}" srcOrd="1" destOrd="0" presId="urn:microsoft.com/office/officeart/2005/8/layout/chevron2"/>
    <dgm:cxn modelId="{C7182371-6261-469E-A230-C26299B1DDB3}" type="presParOf" srcId="{757D5732-EDA6-46AF-A473-654B1A1CB9CB}" destId="{AF2FD372-86A2-4E99-B905-BCC5D70CE843}" srcOrd="2" destOrd="0" presId="urn:microsoft.com/office/officeart/2005/8/layout/chevron2"/>
    <dgm:cxn modelId="{A3019B91-B396-41BD-88C4-FBDF0AB6A5D9}" type="presParOf" srcId="{AF2FD372-86A2-4E99-B905-BCC5D70CE843}" destId="{B4C46CAB-4B43-4020-A86C-C96EE1232769}" srcOrd="0" destOrd="0" presId="urn:microsoft.com/office/officeart/2005/8/layout/chevron2"/>
    <dgm:cxn modelId="{FB1BEB23-4C65-48E3-8E8C-24CC94CAEAB1}" type="presParOf" srcId="{AF2FD372-86A2-4E99-B905-BCC5D70CE843}" destId="{4CC2C259-862C-425C-A761-4096DE42904E}" srcOrd="1" destOrd="0" presId="urn:microsoft.com/office/officeart/2005/8/layout/chevron2"/>
    <dgm:cxn modelId="{F1B4B1EC-E3B8-4AFE-876D-5E3D5CA555DF}" type="presParOf" srcId="{757D5732-EDA6-46AF-A473-654B1A1CB9CB}" destId="{201D929F-C035-4DFF-8B4E-9F48ED823A1B}" srcOrd="3" destOrd="0" presId="urn:microsoft.com/office/officeart/2005/8/layout/chevron2"/>
    <dgm:cxn modelId="{B85866A8-5539-4A0D-B18C-FE7EB4F0AB4C}" type="presParOf" srcId="{757D5732-EDA6-46AF-A473-654B1A1CB9CB}" destId="{E74AA0B2-103B-4810-9B29-C5B6BA97868D}" srcOrd="4" destOrd="0" presId="urn:microsoft.com/office/officeart/2005/8/layout/chevron2"/>
    <dgm:cxn modelId="{61A35A28-FC94-465D-AE23-B84130CDD041}" type="presParOf" srcId="{E74AA0B2-103B-4810-9B29-C5B6BA97868D}" destId="{054FA59A-7A00-4D23-8CB5-277A9B31A24E}" srcOrd="0" destOrd="0" presId="urn:microsoft.com/office/officeart/2005/8/layout/chevron2"/>
    <dgm:cxn modelId="{F13E819C-ED9E-4242-B862-FA884DE0A044}" type="presParOf" srcId="{E74AA0B2-103B-4810-9B29-C5B6BA97868D}" destId="{24B1E4F6-0698-412D-AEFD-5388727EB194}" srcOrd="1" destOrd="0" presId="urn:microsoft.com/office/officeart/2005/8/layout/chevron2"/>
    <dgm:cxn modelId="{7CEB03CD-B9F2-42D6-B1DF-CE9F5C665091}" type="presParOf" srcId="{757D5732-EDA6-46AF-A473-654B1A1CB9CB}" destId="{36D16AC8-1ABC-439C-9A44-5BE011B0BF3F}" srcOrd="5" destOrd="0" presId="urn:microsoft.com/office/officeart/2005/8/layout/chevron2"/>
    <dgm:cxn modelId="{4343A301-DEE9-4ABE-86F9-335EA7C5C5BC}" type="presParOf" srcId="{757D5732-EDA6-46AF-A473-654B1A1CB9CB}" destId="{E1E4651F-5EAB-49DA-9E4E-14FED840BECD}" srcOrd="6" destOrd="0" presId="urn:microsoft.com/office/officeart/2005/8/layout/chevron2"/>
    <dgm:cxn modelId="{8A9E0492-608B-485A-A490-94D25BF3BB53}" type="presParOf" srcId="{E1E4651F-5EAB-49DA-9E4E-14FED840BECD}" destId="{C4485693-EA6E-4150-A900-ADE58D77826F}" srcOrd="0" destOrd="0" presId="urn:microsoft.com/office/officeart/2005/8/layout/chevron2"/>
    <dgm:cxn modelId="{2359D107-A9E4-449E-86AF-B47444FBA4D7}" type="presParOf" srcId="{E1E4651F-5EAB-49DA-9E4E-14FED840BECD}" destId="{B5604AF1-9A29-49AA-94AC-52815B1F4013}" srcOrd="1" destOrd="0" presId="urn:microsoft.com/office/officeart/2005/8/layout/chevron2"/>
    <dgm:cxn modelId="{AFB51EFA-1C6B-41DA-BE8F-904B15910965}" type="presParOf" srcId="{757D5732-EDA6-46AF-A473-654B1A1CB9CB}" destId="{FD5798E0-9AE6-4114-9E7D-E70531A2748A}" srcOrd="7" destOrd="0" presId="urn:microsoft.com/office/officeart/2005/8/layout/chevron2"/>
    <dgm:cxn modelId="{4C748E2F-7A14-46C0-ADCE-2544DAE63DB0}" type="presParOf" srcId="{757D5732-EDA6-46AF-A473-654B1A1CB9CB}" destId="{5AD6EA20-49F5-4BE5-9837-22168F8B09BA}" srcOrd="8" destOrd="0" presId="urn:microsoft.com/office/officeart/2005/8/layout/chevron2"/>
    <dgm:cxn modelId="{2D49FF76-6481-49AC-AC98-8D3A5F3459AD}" type="presParOf" srcId="{5AD6EA20-49F5-4BE5-9837-22168F8B09BA}" destId="{9F1A109A-46CA-4570-9B2B-5D31018C0312}" srcOrd="0" destOrd="0" presId="urn:microsoft.com/office/officeart/2005/8/layout/chevron2"/>
    <dgm:cxn modelId="{A05376FA-44CC-4E4F-ABAD-05575635DB78}" type="presParOf" srcId="{5AD6EA20-49F5-4BE5-9837-22168F8B09BA}" destId="{6EE27005-6F25-4418-9154-8E55380817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E4D3E9-8E1E-445E-A51A-E1079E4C2408}" type="doc">
      <dgm:prSet loTypeId="urn:microsoft.com/office/officeart/2005/8/layout/chevron2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4CF166D-C79A-4CE0-961A-14205F2C5DF7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65942DAE-1EED-4127-A4FE-14ACC74FC9EC}" type="parTrans" cxnId="{5CBA491A-D652-4C3B-A9F4-18127D2B9EF5}">
      <dgm:prSet/>
      <dgm:spPr/>
      <dgm:t>
        <a:bodyPr/>
        <a:lstStyle/>
        <a:p>
          <a:endParaRPr lang="ru-RU"/>
        </a:p>
      </dgm:t>
    </dgm:pt>
    <dgm:pt modelId="{14ABF2AD-8ED0-453F-AA7B-DD8D1CD905A7}" type="sibTrans" cxnId="{5CBA491A-D652-4C3B-A9F4-18127D2B9EF5}">
      <dgm:prSet/>
      <dgm:spPr/>
      <dgm:t>
        <a:bodyPr/>
        <a:lstStyle/>
        <a:p>
          <a:endParaRPr lang="ru-RU"/>
        </a:p>
      </dgm:t>
    </dgm:pt>
    <dgm:pt modelId="{24EFB13C-A3DC-47EA-974E-78B0376CCEE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EDCE4DF9-1689-4739-9A34-9A8C0F7A70D6}" type="parTrans" cxnId="{83585380-E4C0-416D-BA4A-68259BFF8AEA}">
      <dgm:prSet/>
      <dgm:spPr/>
      <dgm:t>
        <a:bodyPr/>
        <a:lstStyle/>
        <a:p>
          <a:endParaRPr lang="ru-RU"/>
        </a:p>
      </dgm:t>
    </dgm:pt>
    <dgm:pt modelId="{8A27AFD4-6ECC-4A62-A899-C966E97DE931}" type="sibTrans" cxnId="{83585380-E4C0-416D-BA4A-68259BFF8AEA}">
      <dgm:prSet/>
      <dgm:spPr/>
      <dgm:t>
        <a:bodyPr/>
        <a:lstStyle/>
        <a:p>
          <a:endParaRPr lang="ru-RU"/>
        </a:p>
      </dgm:t>
    </dgm:pt>
    <dgm:pt modelId="{8B4DD92F-2D25-4A17-BE54-C7DD55755D37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5D617942-4ABC-4659-846B-9C1E2920A524}" type="parTrans" cxnId="{4677BD86-A0A7-4835-82ED-50CADA61E268}">
      <dgm:prSet/>
      <dgm:spPr/>
      <dgm:t>
        <a:bodyPr/>
        <a:lstStyle/>
        <a:p>
          <a:endParaRPr lang="ru-RU"/>
        </a:p>
      </dgm:t>
    </dgm:pt>
    <dgm:pt modelId="{13EADB8A-2A8F-479F-9228-477D8105F8B9}" type="sibTrans" cxnId="{4677BD86-A0A7-4835-82ED-50CADA61E268}">
      <dgm:prSet/>
      <dgm:spPr/>
      <dgm:t>
        <a:bodyPr/>
        <a:lstStyle/>
        <a:p>
          <a:endParaRPr lang="ru-RU"/>
        </a:p>
      </dgm:t>
    </dgm:pt>
    <dgm:pt modelId="{143FCCD0-1422-4B1B-A9A5-7FA508094D18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82F9AFF1-6CE1-46D7-B5C4-F4F4BB08E585}" type="parTrans" cxnId="{D920B808-4D2C-4F2C-9239-83C86BA839AE}">
      <dgm:prSet/>
      <dgm:spPr/>
      <dgm:t>
        <a:bodyPr/>
        <a:lstStyle/>
        <a:p>
          <a:endParaRPr lang="ru-RU"/>
        </a:p>
      </dgm:t>
    </dgm:pt>
    <dgm:pt modelId="{FAE9BD66-3FFF-4753-BE8E-1E7C1EC1E7F2}" type="sibTrans" cxnId="{D920B808-4D2C-4F2C-9239-83C86BA839AE}">
      <dgm:prSet/>
      <dgm:spPr/>
      <dgm:t>
        <a:bodyPr/>
        <a:lstStyle/>
        <a:p>
          <a:endParaRPr lang="ru-RU"/>
        </a:p>
      </dgm:t>
    </dgm:pt>
    <dgm:pt modelId="{61FF987B-D142-4F1B-9FBF-BB73C862F639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F05B5D55-DB6C-4726-86E7-77885D28A2AA}" type="parTrans" cxnId="{5E22920B-F47E-416B-8ECB-D9E464761E29}">
      <dgm:prSet/>
      <dgm:spPr/>
      <dgm:t>
        <a:bodyPr/>
        <a:lstStyle/>
        <a:p>
          <a:endParaRPr lang="ru-RU"/>
        </a:p>
      </dgm:t>
    </dgm:pt>
    <dgm:pt modelId="{D950B0DF-8A92-47F7-B504-AE132F2037DE}" type="sibTrans" cxnId="{5E22920B-F47E-416B-8ECB-D9E464761E29}">
      <dgm:prSet/>
      <dgm:spPr/>
      <dgm:t>
        <a:bodyPr/>
        <a:lstStyle/>
        <a:p>
          <a:endParaRPr lang="ru-RU"/>
        </a:p>
      </dgm:t>
    </dgm:pt>
    <dgm:pt modelId="{45A89975-584F-4933-ABFD-A4BED34D438A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32B77140-BF24-43D5-B081-F3A867F7A0E9}" type="sibTrans" cxnId="{ADA642CC-0CFF-4627-8F95-B086AE0E533B}">
      <dgm:prSet/>
      <dgm:spPr/>
      <dgm:t>
        <a:bodyPr/>
        <a:lstStyle/>
        <a:p>
          <a:endParaRPr lang="ru-RU"/>
        </a:p>
      </dgm:t>
    </dgm:pt>
    <dgm:pt modelId="{9AC60890-321E-46FB-B894-CDFE98C1C750}" type="parTrans" cxnId="{ADA642CC-0CFF-4627-8F95-B086AE0E533B}">
      <dgm:prSet/>
      <dgm:spPr/>
      <dgm:t>
        <a:bodyPr/>
        <a:lstStyle/>
        <a:p>
          <a:endParaRPr lang="ru-RU"/>
        </a:p>
      </dgm:t>
    </dgm:pt>
    <dgm:pt modelId="{6C10F26B-7648-445E-81B7-2A7E04BE6E05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B3AA1757-9D9D-4E45-8D29-DD1ADA62D2D7}" type="parTrans" cxnId="{5FCD1D04-9D60-4192-869E-7B5AE561BEBE}">
      <dgm:prSet/>
      <dgm:spPr/>
      <dgm:t>
        <a:bodyPr/>
        <a:lstStyle/>
        <a:p>
          <a:endParaRPr lang="ru-RU"/>
        </a:p>
      </dgm:t>
    </dgm:pt>
    <dgm:pt modelId="{F26AFCC2-FD34-439B-9611-39058D7A4AE3}" type="sibTrans" cxnId="{5FCD1D04-9D60-4192-869E-7B5AE561BEBE}">
      <dgm:prSet/>
      <dgm:spPr/>
      <dgm:t>
        <a:bodyPr/>
        <a:lstStyle/>
        <a:p>
          <a:endParaRPr lang="ru-RU"/>
        </a:p>
      </dgm:t>
    </dgm:pt>
    <dgm:pt modelId="{F6A520F3-3989-42D8-8E30-FE4A20FA59D4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EB4671D7-5AE6-4409-A746-2A568C01AD85}" type="parTrans" cxnId="{D91481D1-99F5-44F3-8925-CF363584A6BD}">
      <dgm:prSet/>
      <dgm:spPr/>
      <dgm:t>
        <a:bodyPr/>
        <a:lstStyle/>
        <a:p>
          <a:endParaRPr lang="ru-RU"/>
        </a:p>
      </dgm:t>
    </dgm:pt>
    <dgm:pt modelId="{315B0ED9-2109-4D55-9D15-DBC43BA0A221}" type="sibTrans" cxnId="{D91481D1-99F5-44F3-8925-CF363584A6BD}">
      <dgm:prSet/>
      <dgm:spPr/>
      <dgm:t>
        <a:bodyPr/>
        <a:lstStyle/>
        <a:p>
          <a:endParaRPr lang="ru-RU"/>
        </a:p>
      </dgm:t>
    </dgm:pt>
    <dgm:pt modelId="{BD28AF8D-367B-4EE4-BB0E-8EDB3795AE30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17091F85-5034-4B82-B5C0-C837E4366749}" type="parTrans" cxnId="{4E50A033-B820-48FA-BA71-9FB994B8BAE1}">
      <dgm:prSet/>
      <dgm:spPr/>
      <dgm:t>
        <a:bodyPr/>
        <a:lstStyle/>
        <a:p>
          <a:endParaRPr lang="ru-RU"/>
        </a:p>
      </dgm:t>
    </dgm:pt>
    <dgm:pt modelId="{E865ABED-EBEE-4780-9F81-80F1E5947806}" type="sibTrans" cxnId="{4E50A033-B820-48FA-BA71-9FB994B8BAE1}">
      <dgm:prSet/>
      <dgm:spPr/>
      <dgm:t>
        <a:bodyPr/>
        <a:lstStyle/>
        <a:p>
          <a:endParaRPr lang="ru-RU"/>
        </a:p>
      </dgm:t>
    </dgm:pt>
    <dgm:pt modelId="{82FD1ABB-37DC-445D-A55C-0D92D9066543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Цель</a:t>
          </a:r>
          <a:endParaRPr lang="ru-RU" dirty="0"/>
        </a:p>
      </dgm:t>
    </dgm:pt>
    <dgm:pt modelId="{A1F9420B-139B-4548-BDE9-79C753E5EFEA}" type="parTrans" cxnId="{252FD798-A9CF-4CA7-B5FF-21548B37BAF5}">
      <dgm:prSet/>
      <dgm:spPr/>
      <dgm:t>
        <a:bodyPr/>
        <a:lstStyle/>
        <a:p>
          <a:endParaRPr lang="ru-RU"/>
        </a:p>
      </dgm:t>
    </dgm:pt>
    <dgm:pt modelId="{F3A9D3DF-4676-46FF-9B9B-E9E2E8145687}" type="sibTrans" cxnId="{252FD798-A9CF-4CA7-B5FF-21548B37BAF5}">
      <dgm:prSet/>
      <dgm:spPr/>
      <dgm:t>
        <a:bodyPr/>
        <a:lstStyle/>
        <a:p>
          <a:endParaRPr lang="ru-RU"/>
        </a:p>
      </dgm:t>
    </dgm:pt>
    <dgm:pt modelId="{757D5732-EDA6-46AF-A473-654B1A1CB9CB}" type="pres">
      <dgm:prSet presAssocID="{F3E4D3E9-8E1E-445E-A51A-E1079E4C24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215D57-CBF5-467E-A90A-F4F6529EFA3F}" type="pres">
      <dgm:prSet presAssocID="{74CF166D-C79A-4CE0-961A-14205F2C5DF7}" presName="composite" presStyleCnt="0"/>
      <dgm:spPr/>
    </dgm:pt>
    <dgm:pt modelId="{26062860-6384-4EB9-AAA1-8E34CF6EE456}" type="pres">
      <dgm:prSet presAssocID="{74CF166D-C79A-4CE0-961A-14205F2C5DF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1E45F-1933-4FE4-B677-AE714559351D}" type="pres">
      <dgm:prSet presAssocID="{74CF166D-C79A-4CE0-961A-14205F2C5DF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CF63D-F03E-4B54-A803-B4D034399BAE}" type="pres">
      <dgm:prSet presAssocID="{14ABF2AD-8ED0-453F-AA7B-DD8D1CD905A7}" presName="sp" presStyleCnt="0"/>
      <dgm:spPr/>
    </dgm:pt>
    <dgm:pt modelId="{AF2FD372-86A2-4E99-B905-BCC5D70CE843}" type="pres">
      <dgm:prSet presAssocID="{8B4DD92F-2D25-4A17-BE54-C7DD55755D37}" presName="composite" presStyleCnt="0"/>
      <dgm:spPr/>
    </dgm:pt>
    <dgm:pt modelId="{B4C46CAB-4B43-4020-A86C-C96EE1232769}" type="pres">
      <dgm:prSet presAssocID="{8B4DD92F-2D25-4A17-BE54-C7DD55755D3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2C259-862C-425C-A761-4096DE42904E}" type="pres">
      <dgm:prSet presAssocID="{8B4DD92F-2D25-4A17-BE54-C7DD55755D3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D929F-C035-4DFF-8B4E-9F48ED823A1B}" type="pres">
      <dgm:prSet presAssocID="{13EADB8A-2A8F-479F-9228-477D8105F8B9}" presName="sp" presStyleCnt="0"/>
      <dgm:spPr/>
    </dgm:pt>
    <dgm:pt modelId="{E74AA0B2-103B-4810-9B29-C5B6BA97868D}" type="pres">
      <dgm:prSet presAssocID="{45A89975-584F-4933-ABFD-A4BED34D438A}" presName="composite" presStyleCnt="0"/>
      <dgm:spPr/>
    </dgm:pt>
    <dgm:pt modelId="{054FA59A-7A00-4D23-8CB5-277A9B31A24E}" type="pres">
      <dgm:prSet presAssocID="{45A89975-584F-4933-ABFD-A4BED34D438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1E4F6-0698-412D-AEFD-5388727EB194}" type="pres">
      <dgm:prSet presAssocID="{45A89975-584F-4933-ABFD-A4BED34D438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16AC8-1ABC-439C-9A44-5BE011B0BF3F}" type="pres">
      <dgm:prSet presAssocID="{32B77140-BF24-43D5-B081-F3A867F7A0E9}" presName="sp" presStyleCnt="0"/>
      <dgm:spPr/>
    </dgm:pt>
    <dgm:pt modelId="{E1E4651F-5EAB-49DA-9E4E-14FED840BECD}" type="pres">
      <dgm:prSet presAssocID="{6C10F26B-7648-445E-81B7-2A7E04BE6E05}" presName="composite" presStyleCnt="0"/>
      <dgm:spPr/>
    </dgm:pt>
    <dgm:pt modelId="{C4485693-EA6E-4150-A900-ADE58D77826F}" type="pres">
      <dgm:prSet presAssocID="{6C10F26B-7648-445E-81B7-2A7E04BE6E0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04AF1-9A29-49AA-94AC-52815B1F4013}" type="pres">
      <dgm:prSet presAssocID="{6C10F26B-7648-445E-81B7-2A7E04BE6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798E0-9AE6-4114-9E7D-E70531A2748A}" type="pres">
      <dgm:prSet presAssocID="{F26AFCC2-FD34-439B-9611-39058D7A4AE3}" presName="sp" presStyleCnt="0"/>
      <dgm:spPr/>
    </dgm:pt>
    <dgm:pt modelId="{5AD6EA20-49F5-4BE5-9837-22168F8B09BA}" type="pres">
      <dgm:prSet presAssocID="{F6A520F3-3989-42D8-8E30-FE4A20FA59D4}" presName="composite" presStyleCnt="0"/>
      <dgm:spPr/>
    </dgm:pt>
    <dgm:pt modelId="{9F1A109A-46CA-4570-9B2B-5D31018C0312}" type="pres">
      <dgm:prSet presAssocID="{F6A520F3-3989-42D8-8E30-FE4A20FA59D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27005-6F25-4418-9154-8E55380817BA}" type="pres">
      <dgm:prSet presAssocID="{F6A520F3-3989-42D8-8E30-FE4A20FA59D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BA491A-D652-4C3B-A9F4-18127D2B9EF5}" srcId="{F3E4D3E9-8E1E-445E-A51A-E1079E4C2408}" destId="{74CF166D-C79A-4CE0-961A-14205F2C5DF7}" srcOrd="0" destOrd="0" parTransId="{65942DAE-1EED-4127-A4FE-14ACC74FC9EC}" sibTransId="{14ABF2AD-8ED0-453F-AA7B-DD8D1CD905A7}"/>
    <dgm:cxn modelId="{D91481D1-99F5-44F3-8925-CF363584A6BD}" srcId="{F3E4D3E9-8E1E-445E-A51A-E1079E4C2408}" destId="{F6A520F3-3989-42D8-8E30-FE4A20FA59D4}" srcOrd="4" destOrd="0" parTransId="{EB4671D7-5AE6-4409-A746-2A568C01AD85}" sibTransId="{315B0ED9-2109-4D55-9D15-DBC43BA0A221}"/>
    <dgm:cxn modelId="{83585380-E4C0-416D-BA4A-68259BFF8AEA}" srcId="{74CF166D-C79A-4CE0-961A-14205F2C5DF7}" destId="{24EFB13C-A3DC-47EA-974E-78B0376CCEE3}" srcOrd="0" destOrd="0" parTransId="{EDCE4DF9-1689-4739-9A34-9A8C0F7A70D6}" sibTransId="{8A27AFD4-6ECC-4A62-A899-C966E97DE931}"/>
    <dgm:cxn modelId="{11CBDBA3-3404-49C2-A793-F28D39D8C613}" type="presOf" srcId="{45A89975-584F-4933-ABFD-A4BED34D438A}" destId="{054FA59A-7A00-4D23-8CB5-277A9B31A24E}" srcOrd="0" destOrd="0" presId="urn:microsoft.com/office/officeart/2005/8/layout/chevron2"/>
    <dgm:cxn modelId="{E8C0AA24-E12D-40B6-8AB1-D9B0A5876785}" type="presOf" srcId="{8B4DD92F-2D25-4A17-BE54-C7DD55755D37}" destId="{B4C46CAB-4B43-4020-A86C-C96EE1232769}" srcOrd="0" destOrd="0" presId="urn:microsoft.com/office/officeart/2005/8/layout/chevron2"/>
    <dgm:cxn modelId="{62C604F7-E0CB-4D0D-9E87-C47FF16B922E}" type="presOf" srcId="{74CF166D-C79A-4CE0-961A-14205F2C5DF7}" destId="{26062860-6384-4EB9-AAA1-8E34CF6EE456}" srcOrd="0" destOrd="0" presId="urn:microsoft.com/office/officeart/2005/8/layout/chevron2"/>
    <dgm:cxn modelId="{252FD798-A9CF-4CA7-B5FF-21548B37BAF5}" srcId="{F6A520F3-3989-42D8-8E30-FE4A20FA59D4}" destId="{82FD1ABB-37DC-445D-A55C-0D92D9066543}" srcOrd="0" destOrd="0" parTransId="{A1F9420B-139B-4548-BDE9-79C753E5EFEA}" sibTransId="{F3A9D3DF-4676-46FF-9B9B-E9E2E8145687}"/>
    <dgm:cxn modelId="{5FCD1D04-9D60-4192-869E-7B5AE561BEBE}" srcId="{F3E4D3E9-8E1E-445E-A51A-E1079E4C2408}" destId="{6C10F26B-7648-445E-81B7-2A7E04BE6E05}" srcOrd="3" destOrd="0" parTransId="{B3AA1757-9D9D-4E45-8D29-DD1ADA62D2D7}" sibTransId="{F26AFCC2-FD34-439B-9611-39058D7A4AE3}"/>
    <dgm:cxn modelId="{75C98C38-A07D-44F0-A982-D588F9A10502}" type="presOf" srcId="{24EFB13C-A3DC-47EA-974E-78B0376CCEE3}" destId="{8901E45F-1933-4FE4-B677-AE714559351D}" srcOrd="0" destOrd="0" presId="urn:microsoft.com/office/officeart/2005/8/layout/chevron2"/>
    <dgm:cxn modelId="{ADA642CC-0CFF-4627-8F95-B086AE0E533B}" srcId="{F3E4D3E9-8E1E-445E-A51A-E1079E4C2408}" destId="{45A89975-584F-4933-ABFD-A4BED34D438A}" srcOrd="2" destOrd="0" parTransId="{9AC60890-321E-46FB-B894-CDFE98C1C750}" sibTransId="{32B77140-BF24-43D5-B081-F3A867F7A0E9}"/>
    <dgm:cxn modelId="{5E22920B-F47E-416B-8ECB-D9E464761E29}" srcId="{45A89975-584F-4933-ABFD-A4BED34D438A}" destId="{61FF987B-D142-4F1B-9FBF-BB73C862F639}" srcOrd="0" destOrd="0" parTransId="{F05B5D55-DB6C-4726-86E7-77885D28A2AA}" sibTransId="{D950B0DF-8A92-47F7-B504-AE132F2037DE}"/>
    <dgm:cxn modelId="{F7D45A2E-FA99-4C88-A871-59E0FF4041B3}" type="presOf" srcId="{F6A520F3-3989-42D8-8E30-FE4A20FA59D4}" destId="{9F1A109A-46CA-4570-9B2B-5D31018C0312}" srcOrd="0" destOrd="0" presId="urn:microsoft.com/office/officeart/2005/8/layout/chevron2"/>
    <dgm:cxn modelId="{E7A00EEF-9DD8-49D6-A297-8DF4E4EA99B2}" type="presOf" srcId="{BD28AF8D-367B-4EE4-BB0E-8EDB3795AE30}" destId="{B5604AF1-9A29-49AA-94AC-52815B1F4013}" srcOrd="0" destOrd="0" presId="urn:microsoft.com/office/officeart/2005/8/layout/chevron2"/>
    <dgm:cxn modelId="{DEB4B61D-32C5-49A0-A59B-5837F3EA1290}" type="presOf" srcId="{61FF987B-D142-4F1B-9FBF-BB73C862F639}" destId="{24B1E4F6-0698-412D-AEFD-5388727EB194}" srcOrd="0" destOrd="0" presId="urn:microsoft.com/office/officeart/2005/8/layout/chevron2"/>
    <dgm:cxn modelId="{C9E359CC-A40A-48D8-8098-77D3DACE6B8F}" type="presOf" srcId="{143FCCD0-1422-4B1B-A9A5-7FA508094D18}" destId="{4CC2C259-862C-425C-A761-4096DE42904E}" srcOrd="0" destOrd="0" presId="urn:microsoft.com/office/officeart/2005/8/layout/chevron2"/>
    <dgm:cxn modelId="{D920B808-4D2C-4F2C-9239-83C86BA839AE}" srcId="{8B4DD92F-2D25-4A17-BE54-C7DD55755D37}" destId="{143FCCD0-1422-4B1B-A9A5-7FA508094D18}" srcOrd="0" destOrd="0" parTransId="{82F9AFF1-6CE1-46D7-B5C4-F4F4BB08E585}" sibTransId="{FAE9BD66-3FFF-4753-BE8E-1E7C1EC1E7F2}"/>
    <dgm:cxn modelId="{4E50A033-B820-48FA-BA71-9FB994B8BAE1}" srcId="{6C10F26B-7648-445E-81B7-2A7E04BE6E05}" destId="{BD28AF8D-367B-4EE4-BB0E-8EDB3795AE30}" srcOrd="0" destOrd="0" parTransId="{17091F85-5034-4B82-B5C0-C837E4366749}" sibTransId="{E865ABED-EBEE-4780-9F81-80F1E5947806}"/>
    <dgm:cxn modelId="{F8A133CB-085F-4BBC-B9B9-DF11351C0075}" type="presOf" srcId="{6C10F26B-7648-445E-81B7-2A7E04BE6E05}" destId="{C4485693-EA6E-4150-A900-ADE58D77826F}" srcOrd="0" destOrd="0" presId="urn:microsoft.com/office/officeart/2005/8/layout/chevron2"/>
    <dgm:cxn modelId="{4677BD86-A0A7-4835-82ED-50CADA61E268}" srcId="{F3E4D3E9-8E1E-445E-A51A-E1079E4C2408}" destId="{8B4DD92F-2D25-4A17-BE54-C7DD55755D37}" srcOrd="1" destOrd="0" parTransId="{5D617942-4ABC-4659-846B-9C1E2920A524}" sibTransId="{13EADB8A-2A8F-479F-9228-477D8105F8B9}"/>
    <dgm:cxn modelId="{8794B958-2C50-42D5-886D-6D51A8B32E68}" type="presOf" srcId="{82FD1ABB-37DC-445D-A55C-0D92D9066543}" destId="{6EE27005-6F25-4418-9154-8E55380817BA}" srcOrd="0" destOrd="0" presId="urn:microsoft.com/office/officeart/2005/8/layout/chevron2"/>
    <dgm:cxn modelId="{C582FF9D-B64F-4DBE-940C-C9F0E79EF448}" type="presOf" srcId="{F3E4D3E9-8E1E-445E-A51A-E1079E4C2408}" destId="{757D5732-EDA6-46AF-A473-654B1A1CB9CB}" srcOrd="0" destOrd="0" presId="urn:microsoft.com/office/officeart/2005/8/layout/chevron2"/>
    <dgm:cxn modelId="{FE87C165-5350-49CD-879C-FDB34BFA8F24}" type="presParOf" srcId="{757D5732-EDA6-46AF-A473-654B1A1CB9CB}" destId="{98215D57-CBF5-467E-A90A-F4F6529EFA3F}" srcOrd="0" destOrd="0" presId="urn:microsoft.com/office/officeart/2005/8/layout/chevron2"/>
    <dgm:cxn modelId="{864DD0EE-7F71-4551-A416-A8C0F9BD830D}" type="presParOf" srcId="{98215D57-CBF5-467E-A90A-F4F6529EFA3F}" destId="{26062860-6384-4EB9-AAA1-8E34CF6EE456}" srcOrd="0" destOrd="0" presId="urn:microsoft.com/office/officeart/2005/8/layout/chevron2"/>
    <dgm:cxn modelId="{89BA8A98-5D9D-4841-9381-7B2E0CC2A1D3}" type="presParOf" srcId="{98215D57-CBF5-467E-A90A-F4F6529EFA3F}" destId="{8901E45F-1933-4FE4-B677-AE714559351D}" srcOrd="1" destOrd="0" presId="urn:microsoft.com/office/officeart/2005/8/layout/chevron2"/>
    <dgm:cxn modelId="{9181AE2C-73E4-4F22-998A-DC71021FDAE0}" type="presParOf" srcId="{757D5732-EDA6-46AF-A473-654B1A1CB9CB}" destId="{B26CF63D-F03E-4B54-A803-B4D034399BAE}" srcOrd="1" destOrd="0" presId="urn:microsoft.com/office/officeart/2005/8/layout/chevron2"/>
    <dgm:cxn modelId="{42E184FD-8213-4ABB-9396-85677CF10F3B}" type="presParOf" srcId="{757D5732-EDA6-46AF-A473-654B1A1CB9CB}" destId="{AF2FD372-86A2-4E99-B905-BCC5D70CE843}" srcOrd="2" destOrd="0" presId="urn:microsoft.com/office/officeart/2005/8/layout/chevron2"/>
    <dgm:cxn modelId="{592093F9-E972-446B-A6C7-2E74B03A6150}" type="presParOf" srcId="{AF2FD372-86A2-4E99-B905-BCC5D70CE843}" destId="{B4C46CAB-4B43-4020-A86C-C96EE1232769}" srcOrd="0" destOrd="0" presId="urn:microsoft.com/office/officeart/2005/8/layout/chevron2"/>
    <dgm:cxn modelId="{2D51B224-124A-40C0-B72A-B081E2100E01}" type="presParOf" srcId="{AF2FD372-86A2-4E99-B905-BCC5D70CE843}" destId="{4CC2C259-862C-425C-A761-4096DE42904E}" srcOrd="1" destOrd="0" presId="urn:microsoft.com/office/officeart/2005/8/layout/chevron2"/>
    <dgm:cxn modelId="{36382B0A-3D49-4C50-BF32-4FF4C7C4B0FA}" type="presParOf" srcId="{757D5732-EDA6-46AF-A473-654B1A1CB9CB}" destId="{201D929F-C035-4DFF-8B4E-9F48ED823A1B}" srcOrd="3" destOrd="0" presId="urn:microsoft.com/office/officeart/2005/8/layout/chevron2"/>
    <dgm:cxn modelId="{95FB854E-6216-4BB6-ACED-FD9D9AA62ADF}" type="presParOf" srcId="{757D5732-EDA6-46AF-A473-654B1A1CB9CB}" destId="{E74AA0B2-103B-4810-9B29-C5B6BA97868D}" srcOrd="4" destOrd="0" presId="urn:microsoft.com/office/officeart/2005/8/layout/chevron2"/>
    <dgm:cxn modelId="{BAE9EBA9-4988-4EF5-8CDF-85DAEF8FB499}" type="presParOf" srcId="{E74AA0B2-103B-4810-9B29-C5B6BA97868D}" destId="{054FA59A-7A00-4D23-8CB5-277A9B31A24E}" srcOrd="0" destOrd="0" presId="urn:microsoft.com/office/officeart/2005/8/layout/chevron2"/>
    <dgm:cxn modelId="{594A1503-B6DD-4701-A759-27136C601152}" type="presParOf" srcId="{E74AA0B2-103B-4810-9B29-C5B6BA97868D}" destId="{24B1E4F6-0698-412D-AEFD-5388727EB194}" srcOrd="1" destOrd="0" presId="urn:microsoft.com/office/officeart/2005/8/layout/chevron2"/>
    <dgm:cxn modelId="{558E9277-080B-43C1-BF27-2CDC829728B0}" type="presParOf" srcId="{757D5732-EDA6-46AF-A473-654B1A1CB9CB}" destId="{36D16AC8-1ABC-439C-9A44-5BE011B0BF3F}" srcOrd="5" destOrd="0" presId="urn:microsoft.com/office/officeart/2005/8/layout/chevron2"/>
    <dgm:cxn modelId="{F08A3B8A-DF7E-4522-ABB1-085BC759B1AA}" type="presParOf" srcId="{757D5732-EDA6-46AF-A473-654B1A1CB9CB}" destId="{E1E4651F-5EAB-49DA-9E4E-14FED840BECD}" srcOrd="6" destOrd="0" presId="urn:microsoft.com/office/officeart/2005/8/layout/chevron2"/>
    <dgm:cxn modelId="{7756448E-8BE8-4A05-A6E9-621354D4904B}" type="presParOf" srcId="{E1E4651F-5EAB-49DA-9E4E-14FED840BECD}" destId="{C4485693-EA6E-4150-A900-ADE58D77826F}" srcOrd="0" destOrd="0" presId="urn:microsoft.com/office/officeart/2005/8/layout/chevron2"/>
    <dgm:cxn modelId="{1691E348-64C2-4122-96DB-FB10B1E61DEF}" type="presParOf" srcId="{E1E4651F-5EAB-49DA-9E4E-14FED840BECD}" destId="{B5604AF1-9A29-49AA-94AC-52815B1F4013}" srcOrd="1" destOrd="0" presId="urn:microsoft.com/office/officeart/2005/8/layout/chevron2"/>
    <dgm:cxn modelId="{28224AE9-192F-40E4-B196-4DE349EA57C5}" type="presParOf" srcId="{757D5732-EDA6-46AF-A473-654B1A1CB9CB}" destId="{FD5798E0-9AE6-4114-9E7D-E70531A2748A}" srcOrd="7" destOrd="0" presId="urn:microsoft.com/office/officeart/2005/8/layout/chevron2"/>
    <dgm:cxn modelId="{76B8C458-BA63-439A-AB21-61371CE0B350}" type="presParOf" srcId="{757D5732-EDA6-46AF-A473-654B1A1CB9CB}" destId="{5AD6EA20-49F5-4BE5-9837-22168F8B09BA}" srcOrd="8" destOrd="0" presId="urn:microsoft.com/office/officeart/2005/8/layout/chevron2"/>
    <dgm:cxn modelId="{6D277FDD-AE4C-4509-AFB3-17AD527A0223}" type="presParOf" srcId="{5AD6EA20-49F5-4BE5-9837-22168F8B09BA}" destId="{9F1A109A-46CA-4570-9B2B-5D31018C0312}" srcOrd="0" destOrd="0" presId="urn:microsoft.com/office/officeart/2005/8/layout/chevron2"/>
    <dgm:cxn modelId="{FFE7F4A5-B10F-4229-8349-C72E724C78EC}" type="presParOf" srcId="{5AD6EA20-49F5-4BE5-9837-22168F8B09BA}" destId="{6EE27005-6F25-4418-9154-8E55380817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9C6B00-31AF-493F-8550-9D564250CAFA}" type="doc">
      <dgm:prSet loTypeId="urn:microsoft.com/office/officeart/2005/8/layout/orgChart1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86586DC-F498-47CB-ABB0-35FC1E0449A4}">
      <dgm:prSet phldrT="[Текст]"/>
      <dgm:spPr>
        <a:solidFill>
          <a:srgbClr val="265486"/>
        </a:solidFill>
      </dgm:spPr>
      <dgm:t>
        <a:bodyPr/>
        <a:lstStyle/>
        <a:p>
          <a:r>
            <a:rPr lang="ru-RU" dirty="0"/>
            <a:t>Версии ФФД</a:t>
          </a:r>
        </a:p>
      </dgm:t>
    </dgm:pt>
    <dgm:pt modelId="{5A1608DB-FF0B-4620-9CA9-3BE242CD75A8}" type="parTrans" cxnId="{EBFD60CD-B621-4A58-89A2-451C5BA91802}">
      <dgm:prSet/>
      <dgm:spPr/>
      <dgm:t>
        <a:bodyPr/>
        <a:lstStyle/>
        <a:p>
          <a:endParaRPr lang="ru-RU"/>
        </a:p>
      </dgm:t>
    </dgm:pt>
    <dgm:pt modelId="{FC417388-5FCE-4B96-BD65-19CF93DB1620}" type="sibTrans" cxnId="{EBFD60CD-B621-4A58-89A2-451C5BA91802}">
      <dgm:prSet/>
      <dgm:spPr/>
      <dgm:t>
        <a:bodyPr/>
        <a:lstStyle/>
        <a:p>
          <a:endParaRPr lang="ru-RU"/>
        </a:p>
      </dgm:t>
    </dgm:pt>
    <dgm:pt modelId="{E2A74845-4FF6-44EA-98E4-29DB72E7BFBF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3200" b="1" dirty="0"/>
            <a:t>1.0</a:t>
          </a:r>
        </a:p>
        <a:p>
          <a:r>
            <a:rPr lang="ru-RU" sz="3100" dirty="0"/>
            <a:t>Начальная</a:t>
          </a:r>
        </a:p>
      </dgm:t>
    </dgm:pt>
    <dgm:pt modelId="{8DF75A33-62C0-4583-89DA-741E1BC83EDB}" type="parTrans" cxnId="{C6DA7A19-9888-43ED-8A86-57A40CABE710}">
      <dgm:prSet/>
      <dgm:spPr/>
      <dgm:t>
        <a:bodyPr/>
        <a:lstStyle/>
        <a:p>
          <a:endParaRPr lang="ru-RU"/>
        </a:p>
      </dgm:t>
    </dgm:pt>
    <dgm:pt modelId="{B051E79B-3EED-4572-9DA9-B5A15E72AA35}" type="sibTrans" cxnId="{C6DA7A19-9888-43ED-8A86-57A40CABE710}">
      <dgm:prSet/>
      <dgm:spPr/>
      <dgm:t>
        <a:bodyPr/>
        <a:lstStyle/>
        <a:p>
          <a:endParaRPr lang="ru-RU"/>
        </a:p>
      </dgm:t>
    </dgm:pt>
    <dgm:pt modelId="{313988F9-F5A1-4394-9E36-FDE1FF794DD3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3200" b="1" dirty="0"/>
            <a:t>1.05</a:t>
          </a:r>
        </a:p>
        <a:p>
          <a:r>
            <a:rPr lang="ru-RU" sz="3100" dirty="0"/>
            <a:t>Переходная</a:t>
          </a:r>
        </a:p>
      </dgm:t>
    </dgm:pt>
    <dgm:pt modelId="{2C098D57-B4DD-40B7-97F6-54A495F658D9}" type="parTrans" cxnId="{86BA37CC-A0CC-4FA8-BD9B-E360993DE66E}">
      <dgm:prSet/>
      <dgm:spPr/>
      <dgm:t>
        <a:bodyPr/>
        <a:lstStyle/>
        <a:p>
          <a:endParaRPr lang="ru-RU"/>
        </a:p>
      </dgm:t>
    </dgm:pt>
    <dgm:pt modelId="{77CDF464-4E41-41D9-A7E6-6557CCB2D22F}" type="sibTrans" cxnId="{86BA37CC-A0CC-4FA8-BD9B-E360993DE66E}">
      <dgm:prSet/>
      <dgm:spPr/>
      <dgm:t>
        <a:bodyPr/>
        <a:lstStyle/>
        <a:p>
          <a:endParaRPr lang="ru-RU"/>
        </a:p>
      </dgm:t>
    </dgm:pt>
    <dgm:pt modelId="{6956C9F9-D6DC-49CA-8780-EEC2379752FB}">
      <dgm:prSet phldrT="[Текст]" custT="1"/>
      <dgm:spPr>
        <a:solidFill>
          <a:srgbClr val="ED1B2F"/>
        </a:solidFill>
      </dgm:spPr>
      <dgm:t>
        <a:bodyPr/>
        <a:lstStyle/>
        <a:p>
          <a:r>
            <a:rPr lang="ru-RU" sz="3200" b="1" dirty="0"/>
            <a:t>1.1</a:t>
          </a:r>
        </a:p>
        <a:p>
          <a:r>
            <a:rPr lang="ru-RU" sz="3100" dirty="0"/>
            <a:t>Финальная</a:t>
          </a:r>
        </a:p>
      </dgm:t>
    </dgm:pt>
    <dgm:pt modelId="{69419553-6447-4A61-B4CA-46211C77B5CD}" type="parTrans" cxnId="{CE53A7E1-A893-44F4-93C4-30E09FC1A6DB}">
      <dgm:prSet/>
      <dgm:spPr/>
      <dgm:t>
        <a:bodyPr/>
        <a:lstStyle/>
        <a:p>
          <a:endParaRPr lang="ru-RU"/>
        </a:p>
      </dgm:t>
    </dgm:pt>
    <dgm:pt modelId="{61A2F242-AF09-428D-A6CF-0E311565ED24}" type="sibTrans" cxnId="{CE53A7E1-A893-44F4-93C4-30E09FC1A6DB}">
      <dgm:prSet/>
      <dgm:spPr/>
      <dgm:t>
        <a:bodyPr/>
        <a:lstStyle/>
        <a:p>
          <a:endParaRPr lang="ru-RU"/>
        </a:p>
      </dgm:t>
    </dgm:pt>
    <dgm:pt modelId="{9A40037B-2098-4111-86FE-EC131EDF40E2}" type="pres">
      <dgm:prSet presAssocID="{7C9C6B00-31AF-493F-8550-9D564250CA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0C891E-569E-4EBF-9D94-F80BA82BE081}" type="pres">
      <dgm:prSet presAssocID="{986586DC-F498-47CB-ABB0-35FC1E0449A4}" presName="hierRoot1" presStyleCnt="0">
        <dgm:presLayoutVars>
          <dgm:hierBranch val="init"/>
        </dgm:presLayoutVars>
      </dgm:prSet>
      <dgm:spPr/>
    </dgm:pt>
    <dgm:pt modelId="{A4A8032C-6292-4C8E-872D-4412C16F3440}" type="pres">
      <dgm:prSet presAssocID="{986586DC-F498-47CB-ABB0-35FC1E0449A4}" presName="rootComposite1" presStyleCnt="0"/>
      <dgm:spPr/>
    </dgm:pt>
    <dgm:pt modelId="{CC4C0815-4101-4AE6-AF34-32AED6F1D939}" type="pres">
      <dgm:prSet presAssocID="{986586DC-F498-47CB-ABB0-35FC1E0449A4}" presName="rootText1" presStyleLbl="node0" presStyleIdx="0" presStyleCnt="1" custScaleX="257073" custLinFactX="-11159" custLinFactNeighborX="-100000" custLinFactNeighborY="-905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3DE6C5-4ED2-42A4-87CD-BD06CDA5D8C0}" type="pres">
      <dgm:prSet presAssocID="{986586DC-F498-47CB-ABB0-35FC1E0449A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B43CD69-0B6E-4A7D-83DF-37B4155E632F}" type="pres">
      <dgm:prSet presAssocID="{986586DC-F498-47CB-ABB0-35FC1E0449A4}" presName="hierChild2" presStyleCnt="0"/>
      <dgm:spPr/>
    </dgm:pt>
    <dgm:pt modelId="{26D3386E-ECC5-4881-8533-11E6F2C5C436}" type="pres">
      <dgm:prSet presAssocID="{8DF75A33-62C0-4583-89DA-741E1BC83EDB}" presName="Name37" presStyleLbl="parChTrans1D2" presStyleIdx="0" presStyleCnt="3"/>
      <dgm:spPr/>
      <dgm:t>
        <a:bodyPr/>
        <a:lstStyle/>
        <a:p>
          <a:endParaRPr lang="ru-RU"/>
        </a:p>
      </dgm:t>
    </dgm:pt>
    <dgm:pt modelId="{488C0A36-D6BA-406D-AAD7-D36C223A84E0}" type="pres">
      <dgm:prSet presAssocID="{E2A74845-4FF6-44EA-98E4-29DB72E7BFBF}" presName="hierRoot2" presStyleCnt="0">
        <dgm:presLayoutVars>
          <dgm:hierBranch val="init"/>
        </dgm:presLayoutVars>
      </dgm:prSet>
      <dgm:spPr/>
    </dgm:pt>
    <dgm:pt modelId="{54E6CB70-FB1A-427E-87B9-36334352A214}" type="pres">
      <dgm:prSet presAssocID="{E2A74845-4FF6-44EA-98E4-29DB72E7BFBF}" presName="rootComposite" presStyleCnt="0"/>
      <dgm:spPr/>
    </dgm:pt>
    <dgm:pt modelId="{D5390686-D098-43BB-9F1B-C664475AE901}" type="pres">
      <dgm:prSet presAssocID="{E2A74845-4FF6-44EA-98E4-29DB72E7BFBF}" presName="rootText" presStyleLbl="node2" presStyleIdx="0" presStyleCnt="3" custScaleX="115706" custLinFactNeighborX="3498" custLinFactNeighborY="136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AEB747-C869-4099-B1CF-B0A4B7236665}" type="pres">
      <dgm:prSet presAssocID="{E2A74845-4FF6-44EA-98E4-29DB72E7BFBF}" presName="rootConnector" presStyleLbl="node2" presStyleIdx="0" presStyleCnt="3"/>
      <dgm:spPr/>
      <dgm:t>
        <a:bodyPr/>
        <a:lstStyle/>
        <a:p>
          <a:endParaRPr lang="ru-RU"/>
        </a:p>
      </dgm:t>
    </dgm:pt>
    <dgm:pt modelId="{377693E9-EC0E-40A4-B0D9-581A91B8AFD1}" type="pres">
      <dgm:prSet presAssocID="{E2A74845-4FF6-44EA-98E4-29DB72E7BFBF}" presName="hierChild4" presStyleCnt="0"/>
      <dgm:spPr/>
    </dgm:pt>
    <dgm:pt modelId="{A4F37234-DCBE-4D0C-B063-5F50C20A3315}" type="pres">
      <dgm:prSet presAssocID="{E2A74845-4FF6-44EA-98E4-29DB72E7BFBF}" presName="hierChild5" presStyleCnt="0"/>
      <dgm:spPr/>
    </dgm:pt>
    <dgm:pt modelId="{CF46BB20-F4BC-4645-B569-F2C9301B4119}" type="pres">
      <dgm:prSet presAssocID="{2C098D57-B4DD-40B7-97F6-54A495F658D9}" presName="Name37" presStyleLbl="parChTrans1D2" presStyleIdx="1" presStyleCnt="3"/>
      <dgm:spPr/>
      <dgm:t>
        <a:bodyPr/>
        <a:lstStyle/>
        <a:p>
          <a:endParaRPr lang="ru-RU"/>
        </a:p>
      </dgm:t>
    </dgm:pt>
    <dgm:pt modelId="{D506B86C-5C1B-4824-A0E3-8B79357B1187}" type="pres">
      <dgm:prSet presAssocID="{313988F9-F5A1-4394-9E36-FDE1FF794DD3}" presName="hierRoot2" presStyleCnt="0">
        <dgm:presLayoutVars>
          <dgm:hierBranch val="init"/>
        </dgm:presLayoutVars>
      </dgm:prSet>
      <dgm:spPr/>
    </dgm:pt>
    <dgm:pt modelId="{AF1A37B3-C888-4369-8D02-56E346EC3ECF}" type="pres">
      <dgm:prSet presAssocID="{313988F9-F5A1-4394-9E36-FDE1FF794DD3}" presName="rootComposite" presStyleCnt="0"/>
      <dgm:spPr/>
    </dgm:pt>
    <dgm:pt modelId="{20D0FEA2-86E2-4120-BFE9-B44A17EE5777}" type="pres">
      <dgm:prSet presAssocID="{313988F9-F5A1-4394-9E36-FDE1FF794DD3}" presName="rootText" presStyleLbl="node2" presStyleIdx="1" presStyleCnt="3" custScaleX="111445" custLinFactNeighborX="8470" custLinFactNeighborY="-354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CCD508-CBDE-44AA-8A2D-793A0474AE52}" type="pres">
      <dgm:prSet presAssocID="{313988F9-F5A1-4394-9E36-FDE1FF794DD3}" presName="rootConnector" presStyleLbl="node2" presStyleIdx="1" presStyleCnt="3"/>
      <dgm:spPr/>
      <dgm:t>
        <a:bodyPr/>
        <a:lstStyle/>
        <a:p>
          <a:endParaRPr lang="ru-RU"/>
        </a:p>
      </dgm:t>
    </dgm:pt>
    <dgm:pt modelId="{8BF18C3D-10E3-4E28-BC97-477F12C109EA}" type="pres">
      <dgm:prSet presAssocID="{313988F9-F5A1-4394-9E36-FDE1FF794DD3}" presName="hierChild4" presStyleCnt="0"/>
      <dgm:spPr/>
    </dgm:pt>
    <dgm:pt modelId="{630EA188-BD3F-476C-88E8-59B2455794B3}" type="pres">
      <dgm:prSet presAssocID="{313988F9-F5A1-4394-9E36-FDE1FF794DD3}" presName="hierChild5" presStyleCnt="0"/>
      <dgm:spPr/>
    </dgm:pt>
    <dgm:pt modelId="{13C3C00B-A6BF-4A3A-8824-1169A3E3BBC3}" type="pres">
      <dgm:prSet presAssocID="{69419553-6447-4A61-B4CA-46211C77B5CD}" presName="Name37" presStyleLbl="parChTrans1D2" presStyleIdx="2" presStyleCnt="3"/>
      <dgm:spPr/>
      <dgm:t>
        <a:bodyPr/>
        <a:lstStyle/>
        <a:p>
          <a:endParaRPr lang="ru-RU"/>
        </a:p>
      </dgm:t>
    </dgm:pt>
    <dgm:pt modelId="{0A33A54B-49DA-468C-83C1-AAAC8D00B617}" type="pres">
      <dgm:prSet presAssocID="{6956C9F9-D6DC-49CA-8780-EEC2379752FB}" presName="hierRoot2" presStyleCnt="0">
        <dgm:presLayoutVars>
          <dgm:hierBranch val="init"/>
        </dgm:presLayoutVars>
      </dgm:prSet>
      <dgm:spPr/>
    </dgm:pt>
    <dgm:pt modelId="{01C5582D-D78C-4A75-B062-DB6F82D63F1D}" type="pres">
      <dgm:prSet presAssocID="{6956C9F9-D6DC-49CA-8780-EEC2379752FB}" presName="rootComposite" presStyleCnt="0"/>
      <dgm:spPr/>
    </dgm:pt>
    <dgm:pt modelId="{D4631898-A44B-4CA7-852C-FD4B662EE9B7}" type="pres">
      <dgm:prSet presAssocID="{6956C9F9-D6DC-49CA-8780-EEC2379752FB}" presName="rootText" presStyleLbl="node2" presStyleIdx="2" presStyleCnt="3" custScaleX="119286" custLinFactY="-1728" custLinFactNeighborX="-46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FFD92C-BC25-4D50-B3F0-98DFB37F6D48}" type="pres">
      <dgm:prSet presAssocID="{6956C9F9-D6DC-49CA-8780-EEC2379752FB}" presName="rootConnector" presStyleLbl="node2" presStyleIdx="2" presStyleCnt="3"/>
      <dgm:spPr/>
      <dgm:t>
        <a:bodyPr/>
        <a:lstStyle/>
        <a:p>
          <a:endParaRPr lang="ru-RU"/>
        </a:p>
      </dgm:t>
    </dgm:pt>
    <dgm:pt modelId="{ED4A02EC-CE0E-4F15-8861-DD2A3631B3C5}" type="pres">
      <dgm:prSet presAssocID="{6956C9F9-D6DC-49CA-8780-EEC2379752FB}" presName="hierChild4" presStyleCnt="0"/>
      <dgm:spPr/>
    </dgm:pt>
    <dgm:pt modelId="{9A738406-CF8C-4311-9DC9-3FC0822DC255}" type="pres">
      <dgm:prSet presAssocID="{6956C9F9-D6DC-49CA-8780-EEC2379752FB}" presName="hierChild5" presStyleCnt="0"/>
      <dgm:spPr/>
    </dgm:pt>
    <dgm:pt modelId="{EDD590BE-A601-40B2-BCB5-8EF919B2188D}" type="pres">
      <dgm:prSet presAssocID="{986586DC-F498-47CB-ABB0-35FC1E0449A4}" presName="hierChild3" presStyleCnt="0"/>
      <dgm:spPr/>
    </dgm:pt>
  </dgm:ptLst>
  <dgm:cxnLst>
    <dgm:cxn modelId="{B87DC226-34FD-4BCE-BA85-23A8CD603EB9}" type="presOf" srcId="{6956C9F9-D6DC-49CA-8780-EEC2379752FB}" destId="{D4631898-A44B-4CA7-852C-FD4B662EE9B7}" srcOrd="0" destOrd="0" presId="urn:microsoft.com/office/officeart/2005/8/layout/orgChart1"/>
    <dgm:cxn modelId="{C6DA7A19-9888-43ED-8A86-57A40CABE710}" srcId="{986586DC-F498-47CB-ABB0-35FC1E0449A4}" destId="{E2A74845-4FF6-44EA-98E4-29DB72E7BFBF}" srcOrd="0" destOrd="0" parTransId="{8DF75A33-62C0-4583-89DA-741E1BC83EDB}" sibTransId="{B051E79B-3EED-4572-9DA9-B5A15E72AA35}"/>
    <dgm:cxn modelId="{9B9616E6-D7EE-4552-8E9B-F0EE5445C5AD}" type="presOf" srcId="{7C9C6B00-31AF-493F-8550-9D564250CAFA}" destId="{9A40037B-2098-4111-86FE-EC131EDF40E2}" srcOrd="0" destOrd="0" presId="urn:microsoft.com/office/officeart/2005/8/layout/orgChart1"/>
    <dgm:cxn modelId="{45638206-5CE8-46BF-9322-00EAA6F24F98}" type="presOf" srcId="{69419553-6447-4A61-B4CA-46211C77B5CD}" destId="{13C3C00B-A6BF-4A3A-8824-1169A3E3BBC3}" srcOrd="0" destOrd="0" presId="urn:microsoft.com/office/officeart/2005/8/layout/orgChart1"/>
    <dgm:cxn modelId="{CE53A7E1-A893-44F4-93C4-30E09FC1A6DB}" srcId="{986586DC-F498-47CB-ABB0-35FC1E0449A4}" destId="{6956C9F9-D6DC-49CA-8780-EEC2379752FB}" srcOrd="2" destOrd="0" parTransId="{69419553-6447-4A61-B4CA-46211C77B5CD}" sibTransId="{61A2F242-AF09-428D-A6CF-0E311565ED24}"/>
    <dgm:cxn modelId="{7749886A-8172-4DD1-AA95-4E8C6EC11940}" type="presOf" srcId="{313988F9-F5A1-4394-9E36-FDE1FF794DD3}" destId="{1DCCD508-CBDE-44AA-8A2D-793A0474AE52}" srcOrd="1" destOrd="0" presId="urn:microsoft.com/office/officeart/2005/8/layout/orgChart1"/>
    <dgm:cxn modelId="{BD197B7C-6968-4EA1-9645-40566CAB5DFD}" type="presOf" srcId="{E2A74845-4FF6-44EA-98E4-29DB72E7BFBF}" destId="{D5390686-D098-43BB-9F1B-C664475AE901}" srcOrd="0" destOrd="0" presId="urn:microsoft.com/office/officeart/2005/8/layout/orgChart1"/>
    <dgm:cxn modelId="{D791C9A4-459E-491A-B3A2-E4864016489F}" type="presOf" srcId="{986586DC-F498-47CB-ABB0-35FC1E0449A4}" destId="{4B3DE6C5-4ED2-42A4-87CD-BD06CDA5D8C0}" srcOrd="1" destOrd="0" presId="urn:microsoft.com/office/officeart/2005/8/layout/orgChart1"/>
    <dgm:cxn modelId="{4E9D5EB1-5CF5-4880-ABC8-7C566A04D32D}" type="presOf" srcId="{2C098D57-B4DD-40B7-97F6-54A495F658D9}" destId="{CF46BB20-F4BC-4645-B569-F2C9301B4119}" srcOrd="0" destOrd="0" presId="urn:microsoft.com/office/officeart/2005/8/layout/orgChart1"/>
    <dgm:cxn modelId="{86BA37CC-A0CC-4FA8-BD9B-E360993DE66E}" srcId="{986586DC-F498-47CB-ABB0-35FC1E0449A4}" destId="{313988F9-F5A1-4394-9E36-FDE1FF794DD3}" srcOrd="1" destOrd="0" parTransId="{2C098D57-B4DD-40B7-97F6-54A495F658D9}" sibTransId="{77CDF464-4E41-41D9-A7E6-6557CCB2D22F}"/>
    <dgm:cxn modelId="{C755986A-BCA7-4CA2-A083-9EBC23379128}" type="presOf" srcId="{E2A74845-4FF6-44EA-98E4-29DB72E7BFBF}" destId="{D4AEB747-C869-4099-B1CF-B0A4B7236665}" srcOrd="1" destOrd="0" presId="urn:microsoft.com/office/officeart/2005/8/layout/orgChart1"/>
    <dgm:cxn modelId="{EBFD60CD-B621-4A58-89A2-451C5BA91802}" srcId="{7C9C6B00-31AF-493F-8550-9D564250CAFA}" destId="{986586DC-F498-47CB-ABB0-35FC1E0449A4}" srcOrd="0" destOrd="0" parTransId="{5A1608DB-FF0B-4620-9CA9-3BE242CD75A8}" sibTransId="{FC417388-5FCE-4B96-BD65-19CF93DB1620}"/>
    <dgm:cxn modelId="{FDFED97D-591A-481D-BAD3-EF33460ED4B8}" type="presOf" srcId="{6956C9F9-D6DC-49CA-8780-EEC2379752FB}" destId="{7FFFD92C-BC25-4D50-B3F0-98DFB37F6D48}" srcOrd="1" destOrd="0" presId="urn:microsoft.com/office/officeart/2005/8/layout/orgChart1"/>
    <dgm:cxn modelId="{FF4DFECC-9714-45FC-B59C-89407E271718}" type="presOf" srcId="{8DF75A33-62C0-4583-89DA-741E1BC83EDB}" destId="{26D3386E-ECC5-4881-8533-11E6F2C5C436}" srcOrd="0" destOrd="0" presId="urn:microsoft.com/office/officeart/2005/8/layout/orgChart1"/>
    <dgm:cxn modelId="{E864DC67-AE70-40EB-AC05-015FBF9ACAE5}" type="presOf" srcId="{986586DC-F498-47CB-ABB0-35FC1E0449A4}" destId="{CC4C0815-4101-4AE6-AF34-32AED6F1D939}" srcOrd="0" destOrd="0" presId="urn:microsoft.com/office/officeart/2005/8/layout/orgChart1"/>
    <dgm:cxn modelId="{DBD9FDF3-A692-4DD7-86D1-F732D5E7A6B6}" type="presOf" srcId="{313988F9-F5A1-4394-9E36-FDE1FF794DD3}" destId="{20D0FEA2-86E2-4120-BFE9-B44A17EE5777}" srcOrd="0" destOrd="0" presId="urn:microsoft.com/office/officeart/2005/8/layout/orgChart1"/>
    <dgm:cxn modelId="{DF26B2B5-71AF-48A8-8A9F-8F4BD602A9E2}" type="presParOf" srcId="{9A40037B-2098-4111-86FE-EC131EDF40E2}" destId="{AE0C891E-569E-4EBF-9D94-F80BA82BE081}" srcOrd="0" destOrd="0" presId="urn:microsoft.com/office/officeart/2005/8/layout/orgChart1"/>
    <dgm:cxn modelId="{3E588825-AA37-4313-9CB8-A89F74299E90}" type="presParOf" srcId="{AE0C891E-569E-4EBF-9D94-F80BA82BE081}" destId="{A4A8032C-6292-4C8E-872D-4412C16F3440}" srcOrd="0" destOrd="0" presId="urn:microsoft.com/office/officeart/2005/8/layout/orgChart1"/>
    <dgm:cxn modelId="{2988B4F5-F56D-47E9-8B10-ADEE4FB28814}" type="presParOf" srcId="{A4A8032C-6292-4C8E-872D-4412C16F3440}" destId="{CC4C0815-4101-4AE6-AF34-32AED6F1D939}" srcOrd="0" destOrd="0" presId="urn:microsoft.com/office/officeart/2005/8/layout/orgChart1"/>
    <dgm:cxn modelId="{000D552B-0211-49A5-8E54-0AF229180283}" type="presParOf" srcId="{A4A8032C-6292-4C8E-872D-4412C16F3440}" destId="{4B3DE6C5-4ED2-42A4-87CD-BD06CDA5D8C0}" srcOrd="1" destOrd="0" presId="urn:microsoft.com/office/officeart/2005/8/layout/orgChart1"/>
    <dgm:cxn modelId="{70D13147-AB17-4B36-AB23-41852D783B71}" type="presParOf" srcId="{AE0C891E-569E-4EBF-9D94-F80BA82BE081}" destId="{4B43CD69-0B6E-4A7D-83DF-37B4155E632F}" srcOrd="1" destOrd="0" presId="urn:microsoft.com/office/officeart/2005/8/layout/orgChart1"/>
    <dgm:cxn modelId="{C71D90B5-26A6-492A-9355-E488536D6F70}" type="presParOf" srcId="{4B43CD69-0B6E-4A7D-83DF-37B4155E632F}" destId="{26D3386E-ECC5-4881-8533-11E6F2C5C436}" srcOrd="0" destOrd="0" presId="urn:microsoft.com/office/officeart/2005/8/layout/orgChart1"/>
    <dgm:cxn modelId="{22B77BCE-FB0F-4931-92B9-27065BF9EB9E}" type="presParOf" srcId="{4B43CD69-0B6E-4A7D-83DF-37B4155E632F}" destId="{488C0A36-D6BA-406D-AAD7-D36C223A84E0}" srcOrd="1" destOrd="0" presId="urn:microsoft.com/office/officeart/2005/8/layout/orgChart1"/>
    <dgm:cxn modelId="{27DBDA30-D744-4B59-AD81-B0B2F0709B4E}" type="presParOf" srcId="{488C0A36-D6BA-406D-AAD7-D36C223A84E0}" destId="{54E6CB70-FB1A-427E-87B9-36334352A214}" srcOrd="0" destOrd="0" presId="urn:microsoft.com/office/officeart/2005/8/layout/orgChart1"/>
    <dgm:cxn modelId="{6136D79B-56FB-4C72-A7D8-B002DC5CC44F}" type="presParOf" srcId="{54E6CB70-FB1A-427E-87B9-36334352A214}" destId="{D5390686-D098-43BB-9F1B-C664475AE901}" srcOrd="0" destOrd="0" presId="urn:microsoft.com/office/officeart/2005/8/layout/orgChart1"/>
    <dgm:cxn modelId="{9BA791EF-23C4-4D57-8EF8-338EC0521425}" type="presParOf" srcId="{54E6CB70-FB1A-427E-87B9-36334352A214}" destId="{D4AEB747-C869-4099-B1CF-B0A4B7236665}" srcOrd="1" destOrd="0" presId="urn:microsoft.com/office/officeart/2005/8/layout/orgChart1"/>
    <dgm:cxn modelId="{54A23AFD-4377-4643-A67E-E6FCC7DCA33F}" type="presParOf" srcId="{488C0A36-D6BA-406D-AAD7-D36C223A84E0}" destId="{377693E9-EC0E-40A4-B0D9-581A91B8AFD1}" srcOrd="1" destOrd="0" presId="urn:microsoft.com/office/officeart/2005/8/layout/orgChart1"/>
    <dgm:cxn modelId="{5B365EC9-D179-45FF-9AE6-CEB7C3686E63}" type="presParOf" srcId="{488C0A36-D6BA-406D-AAD7-D36C223A84E0}" destId="{A4F37234-DCBE-4D0C-B063-5F50C20A3315}" srcOrd="2" destOrd="0" presId="urn:microsoft.com/office/officeart/2005/8/layout/orgChart1"/>
    <dgm:cxn modelId="{DEDE8147-70C4-46D2-84C4-ACCAE4E30A25}" type="presParOf" srcId="{4B43CD69-0B6E-4A7D-83DF-37B4155E632F}" destId="{CF46BB20-F4BC-4645-B569-F2C9301B4119}" srcOrd="2" destOrd="0" presId="urn:microsoft.com/office/officeart/2005/8/layout/orgChart1"/>
    <dgm:cxn modelId="{7C172C74-53F4-4A5A-AB6C-9D69215F0420}" type="presParOf" srcId="{4B43CD69-0B6E-4A7D-83DF-37B4155E632F}" destId="{D506B86C-5C1B-4824-A0E3-8B79357B1187}" srcOrd="3" destOrd="0" presId="urn:microsoft.com/office/officeart/2005/8/layout/orgChart1"/>
    <dgm:cxn modelId="{058629CD-B32E-43DB-A44C-D7B5C74FB9BA}" type="presParOf" srcId="{D506B86C-5C1B-4824-A0E3-8B79357B1187}" destId="{AF1A37B3-C888-4369-8D02-56E346EC3ECF}" srcOrd="0" destOrd="0" presId="urn:microsoft.com/office/officeart/2005/8/layout/orgChart1"/>
    <dgm:cxn modelId="{DA695BEC-1FE2-4D2C-8875-5647CC00B1FC}" type="presParOf" srcId="{AF1A37B3-C888-4369-8D02-56E346EC3ECF}" destId="{20D0FEA2-86E2-4120-BFE9-B44A17EE5777}" srcOrd="0" destOrd="0" presId="urn:microsoft.com/office/officeart/2005/8/layout/orgChart1"/>
    <dgm:cxn modelId="{96F4F559-A651-447C-836E-B4D4E437D788}" type="presParOf" srcId="{AF1A37B3-C888-4369-8D02-56E346EC3ECF}" destId="{1DCCD508-CBDE-44AA-8A2D-793A0474AE52}" srcOrd="1" destOrd="0" presId="urn:microsoft.com/office/officeart/2005/8/layout/orgChart1"/>
    <dgm:cxn modelId="{2BE20E72-C225-40C3-A4E1-9F7A46A32FFF}" type="presParOf" srcId="{D506B86C-5C1B-4824-A0E3-8B79357B1187}" destId="{8BF18C3D-10E3-4E28-BC97-477F12C109EA}" srcOrd="1" destOrd="0" presId="urn:microsoft.com/office/officeart/2005/8/layout/orgChart1"/>
    <dgm:cxn modelId="{DCA6B0CF-1F16-48D9-9BA8-0460D1D7D2F1}" type="presParOf" srcId="{D506B86C-5C1B-4824-A0E3-8B79357B1187}" destId="{630EA188-BD3F-476C-88E8-59B2455794B3}" srcOrd="2" destOrd="0" presId="urn:microsoft.com/office/officeart/2005/8/layout/orgChart1"/>
    <dgm:cxn modelId="{8633C53D-2CA5-43AD-8C5C-E97C8DE3309A}" type="presParOf" srcId="{4B43CD69-0B6E-4A7D-83DF-37B4155E632F}" destId="{13C3C00B-A6BF-4A3A-8824-1169A3E3BBC3}" srcOrd="4" destOrd="0" presId="urn:microsoft.com/office/officeart/2005/8/layout/orgChart1"/>
    <dgm:cxn modelId="{61BA9E17-1FAC-400B-853F-97574976DA30}" type="presParOf" srcId="{4B43CD69-0B6E-4A7D-83DF-37B4155E632F}" destId="{0A33A54B-49DA-468C-83C1-AAAC8D00B617}" srcOrd="5" destOrd="0" presId="urn:microsoft.com/office/officeart/2005/8/layout/orgChart1"/>
    <dgm:cxn modelId="{0048468A-D981-4728-8EE2-E147D92F6962}" type="presParOf" srcId="{0A33A54B-49DA-468C-83C1-AAAC8D00B617}" destId="{01C5582D-D78C-4A75-B062-DB6F82D63F1D}" srcOrd="0" destOrd="0" presId="urn:microsoft.com/office/officeart/2005/8/layout/orgChart1"/>
    <dgm:cxn modelId="{44D644E2-72E0-4B41-9678-67C3365A62B6}" type="presParOf" srcId="{01C5582D-D78C-4A75-B062-DB6F82D63F1D}" destId="{D4631898-A44B-4CA7-852C-FD4B662EE9B7}" srcOrd="0" destOrd="0" presId="urn:microsoft.com/office/officeart/2005/8/layout/orgChart1"/>
    <dgm:cxn modelId="{29A94029-8C7C-4611-9903-44AC9122A7E1}" type="presParOf" srcId="{01C5582D-D78C-4A75-B062-DB6F82D63F1D}" destId="{7FFFD92C-BC25-4D50-B3F0-98DFB37F6D48}" srcOrd="1" destOrd="0" presId="urn:microsoft.com/office/officeart/2005/8/layout/orgChart1"/>
    <dgm:cxn modelId="{CC925BDD-EC70-4892-AB02-D1E309A69E82}" type="presParOf" srcId="{0A33A54B-49DA-468C-83C1-AAAC8D00B617}" destId="{ED4A02EC-CE0E-4F15-8861-DD2A3631B3C5}" srcOrd="1" destOrd="0" presId="urn:microsoft.com/office/officeart/2005/8/layout/orgChart1"/>
    <dgm:cxn modelId="{9903689A-A3FC-4D5E-BA4E-BBC9139FDFDC}" type="presParOf" srcId="{0A33A54B-49DA-468C-83C1-AAAC8D00B617}" destId="{9A738406-CF8C-4311-9DC9-3FC0822DC255}" srcOrd="2" destOrd="0" presId="urn:microsoft.com/office/officeart/2005/8/layout/orgChart1"/>
    <dgm:cxn modelId="{9AF0E9C5-38C9-4C32-AFE6-DD1ABF99C703}" type="presParOf" srcId="{AE0C891E-569E-4EBF-9D94-F80BA82BE081}" destId="{EDD590BE-A601-40B2-BCB5-8EF919B218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C3C00B-A6BF-4A3A-8824-1169A3E3BBC3}">
      <dsp:nvSpPr>
        <dsp:cNvPr id="0" name=""/>
        <dsp:cNvSpPr/>
      </dsp:nvSpPr>
      <dsp:spPr>
        <a:xfrm>
          <a:off x="2696142" y="1048784"/>
          <a:ext cx="4193702" cy="3058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640"/>
              </a:lnTo>
              <a:lnTo>
                <a:pt x="4193702" y="85640"/>
              </a:lnTo>
              <a:lnTo>
                <a:pt x="4193702" y="30588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6BB20-F4BC-4645-B569-F2C9301B4119}">
      <dsp:nvSpPr>
        <dsp:cNvPr id="0" name=""/>
        <dsp:cNvSpPr/>
      </dsp:nvSpPr>
      <dsp:spPr>
        <a:xfrm>
          <a:off x="2696142" y="1048784"/>
          <a:ext cx="1520675" cy="1000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450"/>
              </a:lnTo>
              <a:lnTo>
                <a:pt x="1520675" y="780450"/>
              </a:lnTo>
              <a:lnTo>
                <a:pt x="1520675" y="100069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D3386E-ECC5-4881-8533-11E6F2C5C436}">
      <dsp:nvSpPr>
        <dsp:cNvPr id="0" name=""/>
        <dsp:cNvSpPr/>
      </dsp:nvSpPr>
      <dsp:spPr>
        <a:xfrm>
          <a:off x="1289711" y="1048784"/>
          <a:ext cx="1406430" cy="1516120"/>
        </a:xfrm>
        <a:custGeom>
          <a:avLst/>
          <a:gdLst/>
          <a:ahLst/>
          <a:cxnLst/>
          <a:rect l="0" t="0" r="0" b="0"/>
          <a:pathLst>
            <a:path>
              <a:moveTo>
                <a:pt x="1406430" y="0"/>
              </a:moveTo>
              <a:lnTo>
                <a:pt x="1406430" y="1295875"/>
              </a:lnTo>
              <a:lnTo>
                <a:pt x="0" y="1295875"/>
              </a:lnTo>
              <a:lnTo>
                <a:pt x="0" y="151612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4C0815-4101-4AE6-AF34-32AED6F1D939}">
      <dsp:nvSpPr>
        <dsp:cNvPr id="0" name=""/>
        <dsp:cNvSpPr/>
      </dsp:nvSpPr>
      <dsp:spPr>
        <a:xfrm>
          <a:off x="0" y="0"/>
          <a:ext cx="5392285" cy="104878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Версии ФФД</a:t>
          </a:r>
        </a:p>
      </dsp:txBody>
      <dsp:txXfrm>
        <a:off x="0" y="0"/>
        <a:ext cx="5392285" cy="1048784"/>
      </dsp:txXfrm>
    </dsp:sp>
    <dsp:sp modelId="{D5390686-D098-43BB-9F1B-C664475AE901}">
      <dsp:nvSpPr>
        <dsp:cNvPr id="0" name=""/>
        <dsp:cNvSpPr/>
      </dsp:nvSpPr>
      <dsp:spPr>
        <a:xfrm>
          <a:off x="76204" y="2564905"/>
          <a:ext cx="2427013" cy="1048784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1.0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/>
            <a:t>Начальная</a:t>
          </a:r>
        </a:p>
      </dsp:txBody>
      <dsp:txXfrm>
        <a:off x="76204" y="2564905"/>
        <a:ext cx="2427013" cy="1048784"/>
      </dsp:txXfrm>
    </dsp:sp>
    <dsp:sp modelId="{20D0FEA2-86E2-4120-BFE9-B44A17EE5777}">
      <dsp:nvSpPr>
        <dsp:cNvPr id="0" name=""/>
        <dsp:cNvSpPr/>
      </dsp:nvSpPr>
      <dsp:spPr>
        <a:xfrm>
          <a:off x="3047999" y="2049479"/>
          <a:ext cx="2337636" cy="1048784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1.05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/>
            <a:t>Переходная</a:t>
          </a:r>
        </a:p>
      </dsp:txBody>
      <dsp:txXfrm>
        <a:off x="3047999" y="2049479"/>
        <a:ext cx="2337636" cy="1048784"/>
      </dsp:txXfrm>
    </dsp:sp>
    <dsp:sp modelId="{D4631898-A44B-4CA7-852C-FD4B662EE9B7}">
      <dsp:nvSpPr>
        <dsp:cNvPr id="0" name=""/>
        <dsp:cNvSpPr/>
      </dsp:nvSpPr>
      <dsp:spPr>
        <a:xfrm>
          <a:off x="5638791" y="1354670"/>
          <a:ext cx="2502106" cy="1048784"/>
        </a:xfrm>
        <a:prstGeom prst="rect">
          <a:avLst/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1.1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/>
            <a:t>Финальная</a:t>
          </a:r>
        </a:p>
      </dsp:txBody>
      <dsp:txXfrm>
        <a:off x="5638791" y="1354670"/>
        <a:ext cx="2502106" cy="1048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4A5FC-82D3-452D-AEB3-120AD5B55923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BE4DF-55AB-415E-A256-CAC16AB1C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7562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9483C-316E-4CBE-87BC-010E6969A14F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B41B4-70FE-4163-A672-D8A9E7DFC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878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46113" y="744538"/>
            <a:ext cx="537686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B41B4-70FE-4163-A672-D8A9E7DFCCE8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624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32791C-1F17-4284-BB31-3A244DD61705}" type="slidenum">
              <a:rPr lang="ru-RU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2C09B-9673-4E21-A53E-0C340103E730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3" y="0"/>
            <a:ext cx="9906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1403350" y="5638800"/>
            <a:ext cx="7346950" cy="6858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30202" y="367729"/>
            <a:ext cx="3224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РЕФОРМА 54-ФЗ.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ПЕРВЫЕ РЕЗУЛЬТАТЫ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30200" y="1905002"/>
            <a:ext cx="7436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Москва · более</a:t>
            </a:r>
            <a:r>
              <a:rPr lang="ru-RU" sz="2400" baseline="0" dirty="0">
                <a:solidFill>
                  <a:schemeClr val="bg1"/>
                </a:solidFill>
              </a:rPr>
              <a:t> 50 городов России</a:t>
            </a:r>
            <a:r>
              <a:rPr lang="ru-RU" sz="2400" dirty="0">
                <a:solidFill>
                  <a:schemeClr val="bg1"/>
                </a:solidFill>
              </a:rPr>
              <a:t> · онлайн-трансляция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7150" y="381003"/>
            <a:ext cx="1735208" cy="42886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81852" y="2667002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15 марта 2017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таблицы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/>
        </p:nvGraphicFramePr>
        <p:xfrm>
          <a:off x="247651" y="1981203"/>
          <a:ext cx="9385866" cy="19705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69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4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1931">
                <a:tc gridSpan="7">
                  <a:txBody>
                    <a:bodyPr/>
                    <a:lstStyle/>
                    <a:p>
                      <a:r>
                        <a:rPr lang="ru-RU" sz="2400" dirty="0"/>
                        <a:t>Насколько полезным было обучение</a:t>
                      </a:r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HUB-19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Авт. Касса ЕГАИС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</a:t>
                      </a:r>
                      <a:r>
                        <a:rPr lang="ru-RU" sz="1900" b="1" dirty="0" err="1"/>
                        <a:t>xPOS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ККТ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Mobile</a:t>
                      </a:r>
                      <a:r>
                        <a:rPr lang="ru-RU" sz="1900" b="1" dirty="0"/>
                        <a:t> SMARTS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167661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36124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75083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22383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495300" y="1447800"/>
          <a:ext cx="88328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323309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 userDrawn="1"/>
        </p:nvGraphicFramePr>
        <p:xfrm>
          <a:off x="990600" y="1219200"/>
          <a:ext cx="784225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304763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742950" y="1295400"/>
          <a:ext cx="80899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3182675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таблицы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/>
        </p:nvGraphicFramePr>
        <p:xfrm>
          <a:off x="247651" y="1981201"/>
          <a:ext cx="9385866" cy="19705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69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4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1931">
                <a:tc gridSpan="7">
                  <a:txBody>
                    <a:bodyPr/>
                    <a:lstStyle/>
                    <a:p>
                      <a:r>
                        <a:rPr lang="ru-RU" sz="2400" dirty="0"/>
                        <a:t>Насколько полезным было обучение</a:t>
                      </a:r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HUB-19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Авт. Касса ЕГАИС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</a:t>
                      </a:r>
                      <a:r>
                        <a:rPr lang="ru-RU" sz="1900" b="1" dirty="0" err="1"/>
                        <a:t>xPOS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ККТ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Mobile</a:t>
                      </a:r>
                      <a:r>
                        <a:rPr lang="ru-RU" sz="1900" b="1" dirty="0"/>
                        <a:t> SMARTS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020184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для оценки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Group 28"/>
          <p:cNvGrpSpPr/>
          <p:nvPr userDrawn="1"/>
        </p:nvGrpSpPr>
        <p:grpSpPr>
          <a:xfrm flipV="1">
            <a:off x="330200" y="3886200"/>
            <a:ext cx="577850" cy="621202"/>
            <a:chOff x="8216107" y="1647825"/>
            <a:chExt cx="464344" cy="464344"/>
          </a:xfrm>
          <a:solidFill>
            <a:srgbClr val="ED1B2F"/>
          </a:solidFill>
        </p:grpSpPr>
        <p:sp>
          <p:nvSpPr>
            <p:cNvPr id="8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9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10" name="Group 28"/>
          <p:cNvGrpSpPr/>
          <p:nvPr userDrawn="1"/>
        </p:nvGrpSpPr>
        <p:grpSpPr>
          <a:xfrm>
            <a:off x="383778" y="1653614"/>
            <a:ext cx="577850" cy="621202"/>
            <a:chOff x="8216107" y="1647825"/>
            <a:chExt cx="464344" cy="464344"/>
          </a:xfrm>
          <a:solidFill>
            <a:srgbClr val="00B050"/>
          </a:solidFill>
        </p:grpSpPr>
        <p:sp>
          <p:nvSpPr>
            <p:cNvPr id="11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2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pic>
        <p:nvPicPr>
          <p:cNvPr id="13" name="Picture 2" descr="C:\Users\v.kudenkova\Desktop\Безымянный-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2819401"/>
            <a:ext cx="908050" cy="59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45274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оформления пунктов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Содержимое 21"/>
          <p:cNvGraphicFramePr>
            <a:graphicFrameLocks/>
          </p:cNvGraphicFramePr>
          <p:nvPr userDrawn="1">
            <p:extLst/>
          </p:nvPr>
        </p:nvGraphicFramePr>
        <p:xfrm>
          <a:off x="412750" y="1371601"/>
          <a:ext cx="899795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2364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Контактные данные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Oval 32"/>
          <p:cNvSpPr/>
          <p:nvPr userDrawn="1"/>
        </p:nvSpPr>
        <p:spPr>
          <a:xfrm>
            <a:off x="3903484" y="5297709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latin typeface="Calibri" pitchFamily="34" charset="0"/>
            </a:endParaRPr>
          </a:p>
        </p:txBody>
      </p:sp>
      <p:sp>
        <p:nvSpPr>
          <p:cNvPr id="5" name="Oval 34"/>
          <p:cNvSpPr/>
          <p:nvPr userDrawn="1"/>
        </p:nvSpPr>
        <p:spPr>
          <a:xfrm>
            <a:off x="3903484" y="5889204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latin typeface="Calibri" pitchFamily="34" charset="0"/>
            </a:endParaRPr>
          </a:p>
        </p:txBody>
      </p:sp>
      <p:sp>
        <p:nvSpPr>
          <p:cNvPr id="6" name="Oval 30"/>
          <p:cNvSpPr/>
          <p:nvPr userDrawn="1"/>
        </p:nvSpPr>
        <p:spPr>
          <a:xfrm>
            <a:off x="3903484" y="3563214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latin typeface="Calibri" pitchFamily="34" charset="0"/>
            </a:endParaRPr>
          </a:p>
        </p:txBody>
      </p:sp>
      <p:sp>
        <p:nvSpPr>
          <p:cNvPr id="7" name="Oval 32"/>
          <p:cNvSpPr/>
          <p:nvPr userDrawn="1"/>
        </p:nvSpPr>
        <p:spPr>
          <a:xfrm>
            <a:off x="3903484" y="4125570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latin typeface="Calibri" pitchFamily="34" charset="0"/>
            </a:endParaRPr>
          </a:p>
        </p:txBody>
      </p:sp>
      <p:sp>
        <p:nvSpPr>
          <p:cNvPr id="8" name="Oval 34"/>
          <p:cNvSpPr/>
          <p:nvPr userDrawn="1"/>
        </p:nvSpPr>
        <p:spPr>
          <a:xfrm>
            <a:off x="3903484" y="4717065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630098" y="3638256"/>
            <a:ext cx="1568451" cy="353917"/>
          </a:xfrm>
          <a:prstGeom prst="rect">
            <a:avLst/>
          </a:prstGeom>
          <a:noFill/>
        </p:spPr>
        <p:txBody>
          <a:bodyPr wrap="squar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www.atol.ru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630098" y="4200611"/>
            <a:ext cx="2302050" cy="584749"/>
          </a:xfrm>
          <a:prstGeom prst="rect">
            <a:avLst/>
          </a:prstGeom>
          <a:noFill/>
        </p:spPr>
        <p:txBody>
          <a:bodyPr wrap="squar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www.facebook.com/atol.co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30097" y="4792107"/>
            <a:ext cx="1396054" cy="353917"/>
          </a:xfrm>
          <a:prstGeom prst="rect">
            <a:avLst/>
          </a:prstGeom>
          <a:noFill/>
        </p:spPr>
        <p:txBody>
          <a:bodyPr wrap="squar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atolllc</a:t>
            </a:r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630097" y="5372751"/>
            <a:ext cx="3459804" cy="353917"/>
          </a:xfrm>
          <a:prstGeom prst="rect">
            <a:avLst/>
          </a:prstGeom>
          <a:noFill/>
        </p:spPr>
        <p:txBody>
          <a:bodyPr wrap="squar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www.youtube.com/user/ATOLvideo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630097" y="5964246"/>
            <a:ext cx="2139003" cy="353917"/>
          </a:xfrm>
          <a:prstGeom prst="rect">
            <a:avLst/>
          </a:prstGeom>
          <a:noFill/>
        </p:spPr>
        <p:txBody>
          <a:bodyPr wrap="squar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vk.com/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aboutatol</a:t>
            </a:r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7" descr="U:\МАХАЕВА\Сайты\atol.ru\старый сайт\социконки\you_ove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9024" y="5398725"/>
            <a:ext cx="278606" cy="257175"/>
          </a:xfrm>
          <a:prstGeom prst="rect">
            <a:avLst/>
          </a:prstGeom>
          <a:noFill/>
        </p:spPr>
      </p:pic>
      <p:pic>
        <p:nvPicPr>
          <p:cNvPr id="15" name="Picture 8" descr="U:\МАХАЕВА\Сайты\atol.ru\старый сайт\социконки\vk_ove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088" y="5985672"/>
            <a:ext cx="278606" cy="257175"/>
          </a:xfrm>
          <a:prstGeom prst="rect">
            <a:avLst/>
          </a:prstGeom>
          <a:noFill/>
        </p:spPr>
      </p:pic>
      <p:pic>
        <p:nvPicPr>
          <p:cNvPr id="16" name="Picture 9" descr="U:\МАХАЕВА\Сайты\atol.ru\старый сайт\социконки\twi_ove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4088" y="4794319"/>
            <a:ext cx="278606" cy="257175"/>
          </a:xfrm>
          <a:prstGeom prst="rect">
            <a:avLst/>
          </a:prstGeom>
          <a:noFill/>
        </p:spPr>
      </p:pic>
      <p:pic>
        <p:nvPicPr>
          <p:cNvPr id="17" name="Picture 10" descr="U:\МАХАЕВА\Сайты\atol.ru\старый сайт\социконки\face_over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9473" y="4200613"/>
            <a:ext cx="278606" cy="257175"/>
          </a:xfrm>
          <a:prstGeom prst="rect">
            <a:avLst/>
          </a:prstGeom>
          <a:noFill/>
        </p:spPr>
      </p:pic>
      <p:pic>
        <p:nvPicPr>
          <p:cNvPr id="18" name="Picture 11" descr="C:\Users\v.kudenkova\Desktop\shutterstock_208097407-[преобразованный]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4218" y="3663421"/>
            <a:ext cx="248476" cy="234696"/>
          </a:xfrm>
          <a:prstGeom prst="rect">
            <a:avLst/>
          </a:prstGeom>
          <a:noFill/>
        </p:spPr>
      </p:pic>
      <p:pic>
        <p:nvPicPr>
          <p:cNvPr id="19" name="Рисунок 18" descr="shutterstock_294189746.jpg"/>
          <p:cNvPicPr>
            <a:picLocks noChangeAspect="1"/>
          </p:cNvPicPr>
          <p:nvPr userDrawn="1"/>
        </p:nvPicPr>
        <p:blipFill>
          <a:blip r:embed="rId7" cstate="print"/>
          <a:srcRect l="16156" r="16156"/>
          <a:stretch>
            <a:fillRect/>
          </a:stretch>
        </p:blipFill>
        <p:spPr>
          <a:xfrm>
            <a:off x="983099" y="2743200"/>
            <a:ext cx="2235058" cy="2255520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704861" y="1508791"/>
            <a:ext cx="5928659" cy="2072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799"/>
              </a:spcBef>
              <a:defRPr sz="2700">
                <a:solidFill>
                  <a:schemeClr val="tx1"/>
                </a:solidFill>
              </a:defRPr>
            </a:lvl1pPr>
            <a:lvl2pPr marL="0" indent="0">
              <a:spcBef>
                <a:spcPts val="799"/>
              </a:spcBef>
              <a:defRPr sz="3200">
                <a:solidFill>
                  <a:schemeClr val="tx1"/>
                </a:solidFill>
              </a:defRPr>
            </a:lvl2pPr>
            <a:lvl3pPr marL="0" indent="0">
              <a:spcBef>
                <a:spcPts val="799"/>
              </a:spcBef>
              <a:defRPr sz="3200">
                <a:solidFill>
                  <a:schemeClr val="tx1"/>
                </a:solidFill>
              </a:defRPr>
            </a:lvl3pPr>
            <a:lvl4pPr marL="0" indent="0">
              <a:spcBef>
                <a:spcPts val="799"/>
              </a:spcBef>
              <a:defRPr sz="3200">
                <a:solidFill>
                  <a:schemeClr val="tx1"/>
                </a:solidFill>
              </a:defRPr>
            </a:lvl4pPr>
            <a:lvl5pPr marL="0" indent="0">
              <a:spcBef>
                <a:spcPts val="799"/>
              </a:spcBef>
              <a:buNone/>
              <a:defRPr sz="3200">
                <a:solidFill>
                  <a:schemeClr val="tx1"/>
                </a:solidFill>
              </a:defRPr>
            </a:lvl5pPr>
          </a:lstStyle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ФИО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Должность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Телефон</a:t>
            </a:r>
          </a:p>
          <a:p>
            <a:pPr algn="just"/>
            <a:r>
              <a:rPr lang="en-US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Email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Контактные данные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Oval 32"/>
          <p:cNvSpPr/>
          <p:nvPr userDrawn="1"/>
        </p:nvSpPr>
        <p:spPr>
          <a:xfrm>
            <a:off x="3731088" y="5410200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5" name="Oval 34"/>
          <p:cNvSpPr/>
          <p:nvPr userDrawn="1"/>
        </p:nvSpPr>
        <p:spPr>
          <a:xfrm>
            <a:off x="3731088" y="600169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6" name="Oval 30"/>
          <p:cNvSpPr/>
          <p:nvPr userDrawn="1"/>
        </p:nvSpPr>
        <p:spPr>
          <a:xfrm>
            <a:off x="3731088" y="367570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7" name="Oval 32"/>
          <p:cNvSpPr/>
          <p:nvPr userDrawn="1"/>
        </p:nvSpPr>
        <p:spPr>
          <a:xfrm>
            <a:off x="3731088" y="4238061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8" name="Oval 34"/>
          <p:cNvSpPr/>
          <p:nvPr userDrawn="1"/>
        </p:nvSpPr>
        <p:spPr>
          <a:xfrm>
            <a:off x="3731088" y="4829556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457700" y="3750747"/>
            <a:ext cx="12111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www.atol.ru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7700" y="4313104"/>
            <a:ext cx="23895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www.facebook.com/atol.co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457700" y="4904599"/>
            <a:ext cx="88692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atolllc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457700" y="5485243"/>
            <a:ext cx="301436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www.youtube.com/user/ATOLvideo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57700" y="6076738"/>
            <a:ext cx="1628083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vk.com/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aboutatol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7" descr="U:\МАХАЕВА\Сайты\atol.ru\старый сайт\социконки\you_ove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4786" y="5533614"/>
            <a:ext cx="278606" cy="257175"/>
          </a:xfrm>
          <a:prstGeom prst="rect">
            <a:avLst/>
          </a:prstGeom>
          <a:noFill/>
        </p:spPr>
      </p:pic>
      <p:pic>
        <p:nvPicPr>
          <p:cNvPr id="15" name="Picture 8" descr="U:\МАХАЕВА\Сайты\atol.ru\старый сайт\социконки\vk_ove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786" y="6125109"/>
            <a:ext cx="278606" cy="257175"/>
          </a:xfrm>
          <a:prstGeom prst="rect">
            <a:avLst/>
          </a:prstGeom>
          <a:noFill/>
        </p:spPr>
      </p:pic>
      <p:pic>
        <p:nvPicPr>
          <p:cNvPr id="16" name="Picture 9" descr="U:\МАХАЕВА\Сайты\atol.ru\старый сайт\социконки\twi_ove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4786" y="4952970"/>
            <a:ext cx="278606" cy="257175"/>
          </a:xfrm>
          <a:prstGeom prst="rect">
            <a:avLst/>
          </a:prstGeom>
          <a:noFill/>
        </p:spPr>
      </p:pic>
      <p:pic>
        <p:nvPicPr>
          <p:cNvPr id="17" name="Picture 10" descr="U:\МАХАЕВА\Сайты\atol.ru\старый сайт\социконки\face_over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4786" y="4361475"/>
            <a:ext cx="278606" cy="257175"/>
          </a:xfrm>
          <a:prstGeom prst="rect">
            <a:avLst/>
          </a:prstGeom>
          <a:noFill/>
        </p:spPr>
      </p:pic>
      <p:pic>
        <p:nvPicPr>
          <p:cNvPr id="18" name="Picture 11" descr="C:\Users\v.kudenkova\Desktop\shutterstock_208097407-[преобразованный]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9850" y="3810357"/>
            <a:ext cx="248476" cy="234696"/>
          </a:xfrm>
          <a:prstGeom prst="rect">
            <a:avLst/>
          </a:prstGeom>
          <a:noFill/>
        </p:spPr>
      </p:pic>
      <p:pic>
        <p:nvPicPr>
          <p:cNvPr id="19" name="Рисунок 18" descr="shutterstock_294189746.jpg"/>
          <p:cNvPicPr>
            <a:picLocks noChangeAspect="1"/>
          </p:cNvPicPr>
          <p:nvPr userDrawn="1"/>
        </p:nvPicPr>
        <p:blipFill>
          <a:blip r:embed="rId7" cstate="print"/>
          <a:srcRect l="16156" r="16156"/>
          <a:stretch>
            <a:fillRect/>
          </a:stretch>
        </p:blipFill>
        <p:spPr>
          <a:xfrm>
            <a:off x="983099" y="2743200"/>
            <a:ext cx="2235058" cy="2255520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704861" y="1508791"/>
            <a:ext cx="5928659" cy="2072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defRPr sz="27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2pPr>
            <a:lvl3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3pPr>
            <a:lvl4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4pPr>
            <a:lvl5pPr marL="0" indent="0">
              <a:spcBef>
                <a:spcPts val="800"/>
              </a:spcBef>
              <a:buNone/>
              <a:defRPr sz="3200">
                <a:solidFill>
                  <a:schemeClr val="tx1"/>
                </a:solidFill>
              </a:defRPr>
            </a:lvl5pPr>
          </a:lstStyle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ФИО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Должность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Телефон</a:t>
            </a:r>
          </a:p>
          <a:p>
            <a:pPr algn="just"/>
            <a:r>
              <a:rPr lang="en-US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xmlns="" val="9156427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78838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31410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59915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36731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55127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87689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69804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362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619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639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1371601"/>
            <a:ext cx="5159375" cy="1285875"/>
          </a:xfrm>
          <a:prstGeom prst="rect">
            <a:avLst/>
          </a:prstGeom>
          <a:noFill/>
        </p:spPr>
      </p:pic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3429000"/>
            <a:ext cx="734695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126530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2667000"/>
            <a:ext cx="7346950" cy="6858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5838419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8284953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8478105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75918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65237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65297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495300" y="1447800"/>
          <a:ext cx="88328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4855699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 userDrawn="1"/>
        </p:nvGraphicFramePr>
        <p:xfrm>
          <a:off x="990600" y="1219200"/>
          <a:ext cx="784225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53442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91729" y="3323431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54510" y="5711031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3063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742950" y="1295400"/>
          <a:ext cx="80899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3969026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таблицы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/>
        </p:nvGraphicFramePr>
        <p:xfrm>
          <a:off x="247651" y="1981201"/>
          <a:ext cx="9385866" cy="19705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69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4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1931">
                <a:tc gridSpan="7">
                  <a:txBody>
                    <a:bodyPr/>
                    <a:lstStyle/>
                    <a:p>
                      <a:r>
                        <a:rPr lang="ru-RU" sz="2400" dirty="0"/>
                        <a:t>Насколько полезным было обучение</a:t>
                      </a:r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HUB-19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Авт. Касса ЕГАИС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</a:t>
                      </a:r>
                      <a:r>
                        <a:rPr lang="ru-RU" sz="1900" b="1" dirty="0" err="1"/>
                        <a:t>xPOS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ККТ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Mobile</a:t>
                      </a:r>
                      <a:r>
                        <a:rPr lang="ru-RU" sz="1900" b="1" dirty="0"/>
                        <a:t> SMARTS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909376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для оценки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Group 28"/>
          <p:cNvGrpSpPr/>
          <p:nvPr userDrawn="1"/>
        </p:nvGrpSpPr>
        <p:grpSpPr>
          <a:xfrm flipV="1">
            <a:off x="330200" y="3886200"/>
            <a:ext cx="577850" cy="621202"/>
            <a:chOff x="8216107" y="1647825"/>
            <a:chExt cx="464344" cy="464344"/>
          </a:xfrm>
          <a:solidFill>
            <a:srgbClr val="ED1B2F"/>
          </a:solidFill>
        </p:grpSpPr>
        <p:sp>
          <p:nvSpPr>
            <p:cNvPr id="8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9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10" name="Group 28"/>
          <p:cNvGrpSpPr/>
          <p:nvPr userDrawn="1"/>
        </p:nvGrpSpPr>
        <p:grpSpPr>
          <a:xfrm>
            <a:off x="383778" y="1653614"/>
            <a:ext cx="577850" cy="621202"/>
            <a:chOff x="8216107" y="1647825"/>
            <a:chExt cx="464344" cy="464344"/>
          </a:xfrm>
          <a:solidFill>
            <a:srgbClr val="00B050"/>
          </a:solidFill>
        </p:grpSpPr>
        <p:sp>
          <p:nvSpPr>
            <p:cNvPr id="11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2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pic>
        <p:nvPicPr>
          <p:cNvPr id="13" name="Picture 2" descr="C:\Users\v.kudenkova\Desktop\Безымянный-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2819401"/>
            <a:ext cx="908050" cy="59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59329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оформления пунктов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Содержимое 21"/>
          <p:cNvGraphicFramePr>
            <a:graphicFrameLocks/>
          </p:cNvGraphicFramePr>
          <p:nvPr userDrawn="1">
            <p:extLst/>
          </p:nvPr>
        </p:nvGraphicFramePr>
        <p:xfrm>
          <a:off x="412750" y="1371601"/>
          <a:ext cx="899795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610391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Контактные данные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Oval 32"/>
          <p:cNvSpPr/>
          <p:nvPr userDrawn="1"/>
        </p:nvSpPr>
        <p:spPr>
          <a:xfrm>
            <a:off x="3731088" y="5410200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5" name="Oval 34"/>
          <p:cNvSpPr/>
          <p:nvPr userDrawn="1"/>
        </p:nvSpPr>
        <p:spPr>
          <a:xfrm>
            <a:off x="3731088" y="600169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6" name="Oval 30"/>
          <p:cNvSpPr/>
          <p:nvPr userDrawn="1"/>
        </p:nvSpPr>
        <p:spPr>
          <a:xfrm>
            <a:off x="3731088" y="367570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7" name="Oval 32"/>
          <p:cNvSpPr/>
          <p:nvPr userDrawn="1"/>
        </p:nvSpPr>
        <p:spPr>
          <a:xfrm>
            <a:off x="3731088" y="4238061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8" name="Oval 34"/>
          <p:cNvSpPr/>
          <p:nvPr userDrawn="1"/>
        </p:nvSpPr>
        <p:spPr>
          <a:xfrm>
            <a:off x="3731088" y="4829556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457700" y="3750747"/>
            <a:ext cx="12111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www.atol.ru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7700" y="4313104"/>
            <a:ext cx="23895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www.facebook.com/atol.co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457700" y="4904599"/>
            <a:ext cx="88692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atolllc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457700" y="5485243"/>
            <a:ext cx="301436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www.youtube.com/user/ATOLvideo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57700" y="6076738"/>
            <a:ext cx="1628083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vk.com/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aboutatol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7" descr="U:\МАХАЕВА\Сайты\atol.ru\старый сайт\социконки\you_ove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4786" y="5533614"/>
            <a:ext cx="278606" cy="257175"/>
          </a:xfrm>
          <a:prstGeom prst="rect">
            <a:avLst/>
          </a:prstGeom>
          <a:noFill/>
        </p:spPr>
      </p:pic>
      <p:pic>
        <p:nvPicPr>
          <p:cNvPr id="15" name="Picture 8" descr="U:\МАХАЕВА\Сайты\atol.ru\старый сайт\социконки\vk_ove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786" y="6125109"/>
            <a:ext cx="278606" cy="257175"/>
          </a:xfrm>
          <a:prstGeom prst="rect">
            <a:avLst/>
          </a:prstGeom>
          <a:noFill/>
        </p:spPr>
      </p:pic>
      <p:pic>
        <p:nvPicPr>
          <p:cNvPr id="16" name="Picture 9" descr="U:\МАХАЕВА\Сайты\atol.ru\старый сайт\социконки\twi_ove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4786" y="4952970"/>
            <a:ext cx="278606" cy="257175"/>
          </a:xfrm>
          <a:prstGeom prst="rect">
            <a:avLst/>
          </a:prstGeom>
          <a:noFill/>
        </p:spPr>
      </p:pic>
      <p:pic>
        <p:nvPicPr>
          <p:cNvPr id="17" name="Picture 10" descr="U:\МАХАЕВА\Сайты\atol.ru\старый сайт\социконки\face_over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4786" y="4361475"/>
            <a:ext cx="278606" cy="257175"/>
          </a:xfrm>
          <a:prstGeom prst="rect">
            <a:avLst/>
          </a:prstGeom>
          <a:noFill/>
        </p:spPr>
      </p:pic>
      <p:pic>
        <p:nvPicPr>
          <p:cNvPr id="18" name="Picture 11" descr="C:\Users\v.kudenkova\Desktop\shutterstock_208097407-[преобразованный]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9850" y="3810357"/>
            <a:ext cx="248476" cy="234696"/>
          </a:xfrm>
          <a:prstGeom prst="rect">
            <a:avLst/>
          </a:prstGeom>
          <a:noFill/>
        </p:spPr>
      </p:pic>
      <p:pic>
        <p:nvPicPr>
          <p:cNvPr id="19" name="Рисунок 18" descr="shutterstock_294189746.jpg"/>
          <p:cNvPicPr>
            <a:picLocks noChangeAspect="1"/>
          </p:cNvPicPr>
          <p:nvPr userDrawn="1"/>
        </p:nvPicPr>
        <p:blipFill>
          <a:blip r:embed="rId7" cstate="print"/>
          <a:srcRect l="16156" r="16156"/>
          <a:stretch>
            <a:fillRect/>
          </a:stretch>
        </p:blipFill>
        <p:spPr>
          <a:xfrm>
            <a:off x="983099" y="2743200"/>
            <a:ext cx="2235058" cy="2255520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704861" y="1508791"/>
            <a:ext cx="5928659" cy="2072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defRPr sz="27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2pPr>
            <a:lvl3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3pPr>
            <a:lvl4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4pPr>
            <a:lvl5pPr marL="0" indent="0">
              <a:spcBef>
                <a:spcPts val="800"/>
              </a:spcBef>
              <a:buNone/>
              <a:defRPr sz="3200">
                <a:solidFill>
                  <a:schemeClr val="tx1"/>
                </a:solidFill>
              </a:defRPr>
            </a:lvl5pPr>
          </a:lstStyle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ФИО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Должность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Телефон</a:t>
            </a:r>
          </a:p>
          <a:p>
            <a:pPr algn="just"/>
            <a:r>
              <a:rPr lang="en-US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xmlns="" val="14410574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02873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77282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19032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62800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05461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2632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4379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0652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65494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34725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6011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71475" y="533400"/>
            <a:ext cx="6624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prstClr val="white"/>
                </a:solidFill>
              </a:rPr>
              <a:t>Решения для мобильной торговли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1806436"/>
            <a:ext cx="728325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0518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Rectangle 12"/>
          <p:cNvSpPr/>
          <p:nvPr userDrawn="1"/>
        </p:nvSpPr>
        <p:spPr>
          <a:xfrm>
            <a:off x="0" y="6318991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6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1912" y="6368493"/>
            <a:ext cx="4852162" cy="376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7" dirty="0">
                <a:solidFill>
                  <a:prstClr val="white"/>
                </a:solidFill>
              </a:rPr>
              <a:t>Линейка ККТ АТОЛ под вторую часть реформы</a:t>
            </a:r>
            <a:endParaRPr lang="ru-RU" sz="2216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2642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563" y="1601152"/>
            <a:ext cx="9328150" cy="4724400"/>
          </a:xfrm>
        </p:spPr>
        <p:txBody>
          <a:bodyPr/>
          <a:lstStyle>
            <a:lvl1pPr marL="474797" indent="-474797">
              <a:buFont typeface="+mj-lt"/>
              <a:buAutoNum type="arabicPeriod"/>
              <a:defRPr/>
            </a:lvl1pPr>
            <a:lvl2pPr marL="896838" indent="-474797">
              <a:buFont typeface="+mj-lt"/>
              <a:buAutoNum type="arabicPeriod"/>
              <a:defRPr/>
            </a:lvl2pPr>
            <a:lvl3pPr marL="1266124" indent="-422042">
              <a:buFont typeface="+mj-lt"/>
              <a:buAutoNum type="arabicPeriod"/>
              <a:defRPr/>
            </a:lvl3pPr>
            <a:lvl4pPr marL="1688165" indent="-422042">
              <a:buFont typeface="+mj-lt"/>
              <a:buAutoNum type="arabicPeriod"/>
              <a:defRPr/>
            </a:lvl4pPr>
            <a:lvl5pPr marL="2110207" indent="-422042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8161388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585"/>
            </a:lvl1pPr>
            <a:lvl2pPr>
              <a:defRPr sz="2216"/>
            </a:lvl2pPr>
            <a:lvl3pPr>
              <a:defRPr sz="1847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585"/>
            </a:lvl1pPr>
            <a:lvl2pPr>
              <a:defRPr sz="2216"/>
            </a:lvl2pPr>
            <a:lvl3pPr>
              <a:defRPr sz="1847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82188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042" indent="0">
              <a:buNone/>
              <a:defRPr sz="1847" b="1"/>
            </a:lvl2pPr>
            <a:lvl3pPr marL="844083" indent="0">
              <a:buNone/>
              <a:defRPr sz="1661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216"/>
            </a:lvl1pPr>
            <a:lvl2pPr>
              <a:defRPr sz="1847"/>
            </a:lvl2pPr>
            <a:lvl3pPr>
              <a:defRPr sz="1661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0" y="1535113"/>
            <a:ext cx="4378591" cy="639762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042" indent="0">
              <a:buNone/>
              <a:defRPr sz="1847" b="1"/>
            </a:lvl2pPr>
            <a:lvl3pPr marL="844083" indent="0">
              <a:buNone/>
              <a:defRPr sz="1661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0" y="2174875"/>
            <a:ext cx="4378591" cy="3951288"/>
          </a:xfrm>
        </p:spPr>
        <p:txBody>
          <a:bodyPr/>
          <a:lstStyle>
            <a:lvl1pPr>
              <a:defRPr sz="2216"/>
            </a:lvl1pPr>
            <a:lvl2pPr>
              <a:defRPr sz="1847"/>
            </a:lvl2pPr>
            <a:lvl3pPr>
              <a:defRPr sz="1661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813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2761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1323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>
            <p:extLst/>
          </p:nvPr>
        </p:nvGraphicFramePr>
        <p:xfrm>
          <a:off x="495300" y="1447800"/>
          <a:ext cx="88328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0910107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 userDrawn="1"/>
        </p:nvGraphicFramePr>
        <p:xfrm>
          <a:off x="990600" y="1219200"/>
          <a:ext cx="784225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2955914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>
            <p:extLst/>
          </p:nvPr>
        </p:nvGraphicFramePr>
        <p:xfrm>
          <a:off x="742950" y="1295400"/>
          <a:ext cx="80899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1233568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таблицы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>
            <p:extLst/>
          </p:nvPr>
        </p:nvGraphicFramePr>
        <p:xfrm>
          <a:off x="247651" y="1981204"/>
          <a:ext cx="9385866" cy="19705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69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4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1931">
                <a:tc gridSpan="7">
                  <a:txBody>
                    <a:bodyPr/>
                    <a:lstStyle/>
                    <a:p>
                      <a:r>
                        <a:rPr lang="ru-RU" sz="2400" dirty="0"/>
                        <a:t>Насколько полезным было обучение</a:t>
                      </a:r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HUB-19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Авт. Касса ЕГАИС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/>
                        <a:t>Frontol</a:t>
                      </a:r>
                      <a:r>
                        <a:rPr lang="ru-RU" sz="2000" b="1" dirty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/>
                        <a:t>Frontol</a:t>
                      </a:r>
                      <a:r>
                        <a:rPr lang="ru-RU" sz="2000" b="1" dirty="0"/>
                        <a:t> </a:t>
                      </a:r>
                      <a:r>
                        <a:rPr lang="ru-RU" sz="2000" b="1" dirty="0" err="1"/>
                        <a:t>xPOS</a:t>
                      </a:r>
                      <a:endParaRPr lang="ru-RU" sz="20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ККТ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/>
                        <a:t>Mobile</a:t>
                      </a:r>
                      <a:r>
                        <a:rPr lang="ru-RU" sz="2000" b="1" dirty="0"/>
                        <a:t> SMARTS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07737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Контактные данные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Oval 32"/>
          <p:cNvSpPr/>
          <p:nvPr userDrawn="1"/>
        </p:nvSpPr>
        <p:spPr>
          <a:xfrm>
            <a:off x="4597862" y="5088455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5" name="Oval 34"/>
          <p:cNvSpPr/>
          <p:nvPr userDrawn="1"/>
        </p:nvSpPr>
        <p:spPr>
          <a:xfrm>
            <a:off x="4597862" y="5679950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6" name="Oval 30"/>
          <p:cNvSpPr/>
          <p:nvPr userDrawn="1"/>
        </p:nvSpPr>
        <p:spPr>
          <a:xfrm>
            <a:off x="4597862" y="3353959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7" name="Oval 32"/>
          <p:cNvSpPr/>
          <p:nvPr userDrawn="1"/>
        </p:nvSpPr>
        <p:spPr>
          <a:xfrm>
            <a:off x="4597862" y="3916316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8" name="Oval 34"/>
          <p:cNvSpPr/>
          <p:nvPr userDrawn="1"/>
        </p:nvSpPr>
        <p:spPr>
          <a:xfrm>
            <a:off x="4597862" y="4507811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24476" y="3429000"/>
            <a:ext cx="1568451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www.atol.ru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324474" y="3991357"/>
            <a:ext cx="2613665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www.facebook.com/atol.co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324474" y="4582851"/>
            <a:ext cx="1396054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lang="en-US" sz="1385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atolllc</a:t>
            </a:r>
            <a:endParaRPr lang="en-US" sz="1385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24474" y="5163496"/>
            <a:ext cx="3459804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www.youtube.com/user/ATOLvideo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24476" y="5754990"/>
            <a:ext cx="2139003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vk.com/</a:t>
            </a:r>
            <a:r>
              <a:rPr lang="en-US" sz="1385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aboutatol</a:t>
            </a:r>
            <a:endParaRPr lang="en-US" sz="1385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7" descr="U:\МАХАЕВА\Сайты\atol.ru\старый сайт\социконки\you_ove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401" y="5189471"/>
            <a:ext cx="278606" cy="257175"/>
          </a:xfrm>
          <a:prstGeom prst="rect">
            <a:avLst/>
          </a:prstGeom>
          <a:noFill/>
        </p:spPr>
      </p:pic>
      <p:pic>
        <p:nvPicPr>
          <p:cNvPr id="15" name="Picture 8" descr="U:\МАХАЕВА\Сайты\atol.ru\старый сайт\социконки\vk_ove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466" y="5776418"/>
            <a:ext cx="278606" cy="257175"/>
          </a:xfrm>
          <a:prstGeom prst="rect">
            <a:avLst/>
          </a:prstGeom>
          <a:noFill/>
        </p:spPr>
      </p:pic>
      <p:pic>
        <p:nvPicPr>
          <p:cNvPr id="16" name="Picture 9" descr="U:\МАХАЕВА\Сайты\atol.ru\старый сайт\социконки\twi_ove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8466" y="4585065"/>
            <a:ext cx="278606" cy="257175"/>
          </a:xfrm>
          <a:prstGeom prst="rect">
            <a:avLst/>
          </a:prstGeom>
          <a:noFill/>
        </p:spPr>
      </p:pic>
      <p:pic>
        <p:nvPicPr>
          <p:cNvPr id="17" name="Picture 10" descr="U:\МАХАЕВА\Сайты\atol.ru\старый сайт\социконки\face_over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3850" y="3991359"/>
            <a:ext cx="278606" cy="257175"/>
          </a:xfrm>
          <a:prstGeom prst="rect">
            <a:avLst/>
          </a:prstGeom>
          <a:noFill/>
        </p:spPr>
      </p:pic>
      <p:pic>
        <p:nvPicPr>
          <p:cNvPr id="18" name="Picture 11" descr="C:\Users\v.kudenkova\Desktop\shutterstock_208097407-[преобразованный]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8595" y="3454166"/>
            <a:ext cx="248477" cy="234696"/>
          </a:xfrm>
          <a:prstGeom prst="rect">
            <a:avLst/>
          </a:prstGeom>
          <a:noFill/>
        </p:spPr>
      </p:pic>
      <p:pic>
        <p:nvPicPr>
          <p:cNvPr id="19" name="Рисунок 18" descr="shutterstock_294189746.jpg"/>
          <p:cNvPicPr>
            <a:picLocks noChangeAspect="1"/>
          </p:cNvPicPr>
          <p:nvPr userDrawn="1"/>
        </p:nvPicPr>
        <p:blipFill>
          <a:blip r:embed="rId7" cstate="print"/>
          <a:srcRect l="16156" r="16156"/>
          <a:stretch>
            <a:fillRect/>
          </a:stretch>
        </p:blipFill>
        <p:spPr>
          <a:xfrm>
            <a:off x="452935" y="2267733"/>
            <a:ext cx="2733054" cy="2758074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467101" y="1037433"/>
            <a:ext cx="5928659" cy="2072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739"/>
              </a:spcBef>
              <a:defRPr sz="2175">
                <a:solidFill>
                  <a:schemeClr val="tx1"/>
                </a:solidFill>
              </a:defRPr>
            </a:lvl1pPr>
            <a:lvl2pPr marL="0" indent="0">
              <a:spcBef>
                <a:spcPts val="739"/>
              </a:spcBef>
              <a:defRPr sz="2954">
                <a:solidFill>
                  <a:schemeClr val="tx1"/>
                </a:solidFill>
              </a:defRPr>
            </a:lvl2pPr>
            <a:lvl3pPr marL="0" indent="0">
              <a:spcBef>
                <a:spcPts val="739"/>
              </a:spcBef>
              <a:defRPr sz="2954">
                <a:solidFill>
                  <a:schemeClr val="tx1"/>
                </a:solidFill>
              </a:defRPr>
            </a:lvl3pPr>
            <a:lvl4pPr marL="0" indent="0">
              <a:spcBef>
                <a:spcPts val="739"/>
              </a:spcBef>
              <a:defRPr sz="2954">
                <a:solidFill>
                  <a:schemeClr val="tx1"/>
                </a:solidFill>
              </a:defRPr>
            </a:lvl4pPr>
            <a:lvl5pPr marL="0" indent="0">
              <a:spcBef>
                <a:spcPts val="739"/>
              </a:spcBef>
              <a:buNone/>
              <a:defRPr sz="2954">
                <a:solidFill>
                  <a:schemeClr val="tx1"/>
                </a:solidFill>
              </a:defRPr>
            </a:lvl5pPr>
          </a:lstStyle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ФИО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Должность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Телефон</a:t>
            </a:r>
          </a:p>
          <a:p>
            <a:pPr algn="just"/>
            <a:r>
              <a:rPr lang="en-US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xmlns="" val="28039954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38143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71475" y="533400"/>
            <a:ext cx="6624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prstClr val="white"/>
                </a:solidFill>
              </a:rPr>
              <a:t>Решения для мобильной торговли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1806436"/>
            <a:ext cx="728325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6055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Rectangle 12"/>
          <p:cNvSpPr/>
          <p:nvPr userDrawn="1"/>
        </p:nvSpPr>
        <p:spPr>
          <a:xfrm>
            <a:off x="0" y="6318991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6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1912" y="6368493"/>
            <a:ext cx="4852162" cy="376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7" dirty="0">
                <a:solidFill>
                  <a:prstClr val="white"/>
                </a:solidFill>
              </a:rPr>
              <a:t>Линейка ККТ АТОЛ под вторую часть реформы</a:t>
            </a:r>
            <a:endParaRPr lang="ru-RU" sz="2216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2858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563" y="1601152"/>
            <a:ext cx="9328150" cy="4724400"/>
          </a:xfrm>
        </p:spPr>
        <p:txBody>
          <a:bodyPr/>
          <a:lstStyle>
            <a:lvl1pPr marL="474797" indent="-474797">
              <a:buFont typeface="+mj-lt"/>
              <a:buAutoNum type="arabicPeriod"/>
              <a:defRPr/>
            </a:lvl1pPr>
            <a:lvl2pPr marL="896838" indent="-474797">
              <a:buFont typeface="+mj-lt"/>
              <a:buAutoNum type="arabicPeriod"/>
              <a:defRPr/>
            </a:lvl2pPr>
            <a:lvl3pPr marL="1266124" indent="-422042">
              <a:buFont typeface="+mj-lt"/>
              <a:buAutoNum type="arabicPeriod"/>
              <a:defRPr/>
            </a:lvl3pPr>
            <a:lvl4pPr marL="1688165" indent="-422042">
              <a:buFont typeface="+mj-lt"/>
              <a:buAutoNum type="arabicPeriod"/>
              <a:defRPr/>
            </a:lvl4pPr>
            <a:lvl5pPr marL="2110207" indent="-422042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48607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2797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585"/>
            </a:lvl1pPr>
            <a:lvl2pPr>
              <a:defRPr sz="2216"/>
            </a:lvl2pPr>
            <a:lvl3pPr>
              <a:defRPr sz="1847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585"/>
            </a:lvl1pPr>
            <a:lvl2pPr>
              <a:defRPr sz="2216"/>
            </a:lvl2pPr>
            <a:lvl3pPr>
              <a:defRPr sz="1847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55428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042" indent="0">
              <a:buNone/>
              <a:defRPr sz="1847" b="1"/>
            </a:lvl2pPr>
            <a:lvl3pPr marL="844083" indent="0">
              <a:buNone/>
              <a:defRPr sz="1661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216"/>
            </a:lvl1pPr>
            <a:lvl2pPr>
              <a:defRPr sz="1847"/>
            </a:lvl2pPr>
            <a:lvl3pPr>
              <a:defRPr sz="1661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0" y="1535113"/>
            <a:ext cx="4378591" cy="639762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042" indent="0">
              <a:buNone/>
              <a:defRPr sz="1847" b="1"/>
            </a:lvl2pPr>
            <a:lvl3pPr marL="844083" indent="0">
              <a:buNone/>
              <a:defRPr sz="1661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0" y="2174875"/>
            <a:ext cx="4378591" cy="3951288"/>
          </a:xfrm>
        </p:spPr>
        <p:txBody>
          <a:bodyPr/>
          <a:lstStyle>
            <a:lvl1pPr>
              <a:defRPr sz="2216"/>
            </a:lvl1pPr>
            <a:lvl2pPr>
              <a:defRPr sz="1847"/>
            </a:lvl2pPr>
            <a:lvl3pPr>
              <a:defRPr sz="1661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38661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531671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>
            <p:extLst/>
          </p:nvPr>
        </p:nvGraphicFramePr>
        <p:xfrm>
          <a:off x="495300" y="1447800"/>
          <a:ext cx="88328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2971951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 userDrawn="1"/>
        </p:nvGraphicFramePr>
        <p:xfrm>
          <a:off x="990600" y="1219200"/>
          <a:ext cx="784225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673544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>
            <p:extLst/>
          </p:nvPr>
        </p:nvGraphicFramePr>
        <p:xfrm>
          <a:off x="742950" y="1295400"/>
          <a:ext cx="80899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997301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таблицы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>
            <p:extLst/>
          </p:nvPr>
        </p:nvGraphicFramePr>
        <p:xfrm>
          <a:off x="247651" y="1981204"/>
          <a:ext cx="9385866" cy="19705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69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4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1931">
                <a:tc gridSpan="7">
                  <a:txBody>
                    <a:bodyPr/>
                    <a:lstStyle/>
                    <a:p>
                      <a:r>
                        <a:rPr lang="ru-RU" sz="2400" dirty="0"/>
                        <a:t>Насколько полезным было обучение</a:t>
                      </a:r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HUB-19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Авт. Касса ЕГАИС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/>
                        <a:t>Frontol</a:t>
                      </a:r>
                      <a:r>
                        <a:rPr lang="ru-RU" sz="2000" b="1" dirty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/>
                        <a:t>Frontol</a:t>
                      </a:r>
                      <a:r>
                        <a:rPr lang="ru-RU" sz="2000" b="1" dirty="0"/>
                        <a:t> </a:t>
                      </a:r>
                      <a:r>
                        <a:rPr lang="ru-RU" sz="2000" b="1" dirty="0" err="1"/>
                        <a:t>xPOS</a:t>
                      </a:r>
                      <a:endParaRPr lang="ru-RU" sz="20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ККТ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/>
                        <a:t>Mobile</a:t>
                      </a:r>
                      <a:r>
                        <a:rPr lang="ru-RU" sz="2000" b="1" dirty="0"/>
                        <a:t> SMARTS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902978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Контактные данные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Oval 32"/>
          <p:cNvSpPr/>
          <p:nvPr userDrawn="1"/>
        </p:nvSpPr>
        <p:spPr>
          <a:xfrm>
            <a:off x="4597862" y="5088455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5" name="Oval 34"/>
          <p:cNvSpPr/>
          <p:nvPr userDrawn="1"/>
        </p:nvSpPr>
        <p:spPr>
          <a:xfrm>
            <a:off x="4597862" y="5679950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6" name="Oval 30"/>
          <p:cNvSpPr/>
          <p:nvPr userDrawn="1"/>
        </p:nvSpPr>
        <p:spPr>
          <a:xfrm>
            <a:off x="4597862" y="3353959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7" name="Oval 32"/>
          <p:cNvSpPr/>
          <p:nvPr userDrawn="1"/>
        </p:nvSpPr>
        <p:spPr>
          <a:xfrm>
            <a:off x="4597862" y="3916316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8" name="Oval 34"/>
          <p:cNvSpPr/>
          <p:nvPr userDrawn="1"/>
        </p:nvSpPr>
        <p:spPr>
          <a:xfrm>
            <a:off x="4597862" y="4507811"/>
            <a:ext cx="485539" cy="435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168" tIns="54084" rIns="108168" bIns="54084" rtlCol="0" anchor="ctr"/>
          <a:lstStyle/>
          <a:p>
            <a:pPr algn="ctr"/>
            <a:endParaRPr lang="en-US" sz="1754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24476" y="3429000"/>
            <a:ext cx="1568451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www.atol.ru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324474" y="3991357"/>
            <a:ext cx="2613665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www.facebook.com/atol.co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324474" y="4582851"/>
            <a:ext cx="1396054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lang="en-US" sz="1385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atolllc</a:t>
            </a:r>
            <a:endParaRPr lang="en-US" sz="1385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324474" y="5163496"/>
            <a:ext cx="3459804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www.youtube.com/user/ATOLvideo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24476" y="5754990"/>
            <a:ext cx="2139003" cy="326752"/>
          </a:xfrm>
          <a:prstGeom prst="rect">
            <a:avLst/>
          </a:prstGeom>
          <a:noFill/>
        </p:spPr>
        <p:txBody>
          <a:bodyPr wrap="square" lIns="112517" tIns="56259" rIns="112517" bIns="56259" rtlCol="0">
            <a:spAutoFit/>
          </a:bodyPr>
          <a:lstStyle/>
          <a:p>
            <a:r>
              <a:rPr lang="en-US" sz="1385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vk.com/</a:t>
            </a:r>
            <a:r>
              <a:rPr lang="en-US" sz="1385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aboutatol</a:t>
            </a:r>
            <a:endParaRPr lang="en-US" sz="1385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7" descr="U:\МАХАЕВА\Сайты\atol.ru\старый сайт\социконки\you_ove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401" y="5189471"/>
            <a:ext cx="278606" cy="257175"/>
          </a:xfrm>
          <a:prstGeom prst="rect">
            <a:avLst/>
          </a:prstGeom>
          <a:noFill/>
        </p:spPr>
      </p:pic>
      <p:pic>
        <p:nvPicPr>
          <p:cNvPr id="15" name="Picture 8" descr="U:\МАХАЕВА\Сайты\atol.ru\старый сайт\социконки\vk_ove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466" y="5776418"/>
            <a:ext cx="278606" cy="257175"/>
          </a:xfrm>
          <a:prstGeom prst="rect">
            <a:avLst/>
          </a:prstGeom>
          <a:noFill/>
        </p:spPr>
      </p:pic>
      <p:pic>
        <p:nvPicPr>
          <p:cNvPr id="16" name="Picture 9" descr="U:\МАХАЕВА\Сайты\atol.ru\старый сайт\социконки\twi_ove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8466" y="4585065"/>
            <a:ext cx="278606" cy="257175"/>
          </a:xfrm>
          <a:prstGeom prst="rect">
            <a:avLst/>
          </a:prstGeom>
          <a:noFill/>
        </p:spPr>
      </p:pic>
      <p:pic>
        <p:nvPicPr>
          <p:cNvPr id="17" name="Picture 10" descr="U:\МАХАЕВА\Сайты\atol.ru\старый сайт\социконки\face_over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3850" y="3991359"/>
            <a:ext cx="278606" cy="257175"/>
          </a:xfrm>
          <a:prstGeom prst="rect">
            <a:avLst/>
          </a:prstGeom>
          <a:noFill/>
        </p:spPr>
      </p:pic>
      <p:pic>
        <p:nvPicPr>
          <p:cNvPr id="18" name="Picture 11" descr="C:\Users\v.kudenkova\Desktop\shutterstock_208097407-[преобразованный]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8595" y="3454166"/>
            <a:ext cx="248477" cy="234696"/>
          </a:xfrm>
          <a:prstGeom prst="rect">
            <a:avLst/>
          </a:prstGeom>
          <a:noFill/>
        </p:spPr>
      </p:pic>
      <p:pic>
        <p:nvPicPr>
          <p:cNvPr id="19" name="Рисунок 18" descr="shutterstock_294189746.jpg"/>
          <p:cNvPicPr>
            <a:picLocks noChangeAspect="1"/>
          </p:cNvPicPr>
          <p:nvPr userDrawn="1"/>
        </p:nvPicPr>
        <p:blipFill>
          <a:blip r:embed="rId7" cstate="print"/>
          <a:srcRect l="16156" r="16156"/>
          <a:stretch>
            <a:fillRect/>
          </a:stretch>
        </p:blipFill>
        <p:spPr>
          <a:xfrm>
            <a:off x="452935" y="2267733"/>
            <a:ext cx="2733054" cy="2758074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467101" y="1037433"/>
            <a:ext cx="5928659" cy="2072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739"/>
              </a:spcBef>
              <a:defRPr sz="2175">
                <a:solidFill>
                  <a:schemeClr val="tx1"/>
                </a:solidFill>
              </a:defRPr>
            </a:lvl1pPr>
            <a:lvl2pPr marL="0" indent="0">
              <a:spcBef>
                <a:spcPts val="739"/>
              </a:spcBef>
              <a:defRPr sz="2954">
                <a:solidFill>
                  <a:schemeClr val="tx1"/>
                </a:solidFill>
              </a:defRPr>
            </a:lvl2pPr>
            <a:lvl3pPr marL="0" indent="0">
              <a:spcBef>
                <a:spcPts val="739"/>
              </a:spcBef>
              <a:defRPr sz="2954">
                <a:solidFill>
                  <a:schemeClr val="tx1"/>
                </a:solidFill>
              </a:defRPr>
            </a:lvl3pPr>
            <a:lvl4pPr marL="0" indent="0">
              <a:spcBef>
                <a:spcPts val="739"/>
              </a:spcBef>
              <a:defRPr sz="2954">
                <a:solidFill>
                  <a:schemeClr val="tx1"/>
                </a:solidFill>
              </a:defRPr>
            </a:lvl4pPr>
            <a:lvl5pPr marL="0" indent="0">
              <a:spcBef>
                <a:spcPts val="739"/>
              </a:spcBef>
              <a:buNone/>
              <a:defRPr sz="2954">
                <a:solidFill>
                  <a:schemeClr val="tx1"/>
                </a:solidFill>
              </a:defRPr>
            </a:lvl5pPr>
          </a:lstStyle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ФИО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Должность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Телефон</a:t>
            </a:r>
          </a:p>
          <a:p>
            <a:pPr algn="just"/>
            <a:r>
              <a:rPr lang="en-US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xmlns="" val="9899441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153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896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254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88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Rectangle 12"/>
          <p:cNvSpPr/>
          <p:nvPr userDrawn="1"/>
        </p:nvSpPr>
        <p:spPr>
          <a:xfrm>
            <a:off x="0" y="6318990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562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306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092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4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71475" y="533400"/>
            <a:ext cx="6624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prstClr val="white"/>
                </a:solidFill>
              </a:rPr>
              <a:t>Решения для мобильной торговли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1806436"/>
            <a:ext cx="728325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9051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1371601"/>
            <a:ext cx="5159375" cy="1285875"/>
          </a:xfrm>
          <a:prstGeom prst="rect">
            <a:avLst/>
          </a:prstGeom>
          <a:noFill/>
        </p:spPr>
      </p:pic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3429000"/>
            <a:ext cx="734695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993293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2667000"/>
            <a:ext cx="7346950" cy="6858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765021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935277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619534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397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47" indent="-514347">
              <a:buFont typeface="+mj-lt"/>
              <a:buAutoNum type="arabicPeriod"/>
              <a:defRPr/>
            </a:lvl1pPr>
            <a:lvl2pPr marL="971545" indent="-514347">
              <a:buFont typeface="+mj-lt"/>
              <a:buAutoNum type="arabicPeriod"/>
              <a:defRPr/>
            </a:lvl2pPr>
            <a:lvl3pPr marL="1371592" indent="-457197">
              <a:buFont typeface="+mj-lt"/>
              <a:buAutoNum type="arabicPeriod"/>
              <a:defRPr/>
            </a:lvl3pPr>
            <a:lvl4pPr marL="1828789" indent="-457197">
              <a:buFont typeface="+mj-lt"/>
              <a:buAutoNum type="arabicPeriod"/>
              <a:defRPr/>
            </a:lvl4pPr>
            <a:lvl5pPr marL="2285987" indent="-457197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84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3218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495300" y="1447800"/>
          <a:ext cx="88328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944809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 userDrawn="1"/>
        </p:nvGraphicFramePr>
        <p:xfrm>
          <a:off x="990600" y="1219200"/>
          <a:ext cx="784225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143480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742950" y="1295400"/>
          <a:ext cx="80899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40418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таблицы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/>
        </p:nvGraphicFramePr>
        <p:xfrm>
          <a:off x="247651" y="1981201"/>
          <a:ext cx="9385866" cy="19705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69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4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1931">
                <a:tc gridSpan="7">
                  <a:txBody>
                    <a:bodyPr/>
                    <a:lstStyle/>
                    <a:p>
                      <a:r>
                        <a:rPr lang="ru-RU" sz="2400" dirty="0"/>
                        <a:t>Насколько полезным было обучение</a:t>
                      </a:r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HUB-19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Авт. Касса ЕГАИС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</a:t>
                      </a:r>
                      <a:r>
                        <a:rPr lang="ru-RU" sz="1900" b="1" dirty="0" err="1"/>
                        <a:t>xPOS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ККТ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Mobile</a:t>
                      </a:r>
                      <a:r>
                        <a:rPr lang="ru-RU" sz="1900" b="1" dirty="0"/>
                        <a:t> SMARTS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32252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для оценки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Group 28"/>
          <p:cNvGrpSpPr/>
          <p:nvPr userDrawn="1"/>
        </p:nvGrpSpPr>
        <p:grpSpPr>
          <a:xfrm flipV="1">
            <a:off x="330200" y="3886200"/>
            <a:ext cx="577850" cy="621202"/>
            <a:chOff x="8216107" y="1647825"/>
            <a:chExt cx="464344" cy="464344"/>
          </a:xfrm>
          <a:solidFill>
            <a:srgbClr val="ED1B2F"/>
          </a:solidFill>
        </p:grpSpPr>
        <p:sp>
          <p:nvSpPr>
            <p:cNvPr id="8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9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10" name="Group 28"/>
          <p:cNvGrpSpPr/>
          <p:nvPr userDrawn="1"/>
        </p:nvGrpSpPr>
        <p:grpSpPr>
          <a:xfrm>
            <a:off x="383778" y="1653614"/>
            <a:ext cx="577850" cy="621202"/>
            <a:chOff x="8216107" y="1647825"/>
            <a:chExt cx="464344" cy="464344"/>
          </a:xfrm>
          <a:solidFill>
            <a:srgbClr val="00B050"/>
          </a:solidFill>
        </p:grpSpPr>
        <p:sp>
          <p:nvSpPr>
            <p:cNvPr id="11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2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pic>
        <p:nvPicPr>
          <p:cNvPr id="13" name="Picture 2" descr="C:\Users\v.kudenkova\Desktop\Безымянный-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2819401"/>
            <a:ext cx="908050" cy="59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4259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оформления пунктов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Содержимое 21"/>
          <p:cNvGraphicFramePr>
            <a:graphicFrameLocks/>
          </p:cNvGraphicFramePr>
          <p:nvPr userDrawn="1">
            <p:extLst/>
          </p:nvPr>
        </p:nvGraphicFramePr>
        <p:xfrm>
          <a:off x="412750" y="1371601"/>
          <a:ext cx="899795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06553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Контактные данные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Oval 32"/>
          <p:cNvSpPr/>
          <p:nvPr userDrawn="1"/>
        </p:nvSpPr>
        <p:spPr>
          <a:xfrm>
            <a:off x="3731088" y="5410200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5" name="Oval 34"/>
          <p:cNvSpPr/>
          <p:nvPr userDrawn="1"/>
        </p:nvSpPr>
        <p:spPr>
          <a:xfrm>
            <a:off x="3731088" y="600169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6" name="Oval 30"/>
          <p:cNvSpPr/>
          <p:nvPr userDrawn="1"/>
        </p:nvSpPr>
        <p:spPr>
          <a:xfrm>
            <a:off x="3731088" y="367570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7" name="Oval 32"/>
          <p:cNvSpPr/>
          <p:nvPr userDrawn="1"/>
        </p:nvSpPr>
        <p:spPr>
          <a:xfrm>
            <a:off x="3731088" y="4238061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8" name="Oval 34"/>
          <p:cNvSpPr/>
          <p:nvPr userDrawn="1"/>
        </p:nvSpPr>
        <p:spPr>
          <a:xfrm>
            <a:off x="3731088" y="4829556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457700" y="3750747"/>
            <a:ext cx="12111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www.atol.ru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7700" y="4313104"/>
            <a:ext cx="23895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www.facebook.com/atol.co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457700" y="4904599"/>
            <a:ext cx="88692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atolllc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457700" y="5485243"/>
            <a:ext cx="301436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www.youtube.com/user/ATOLvideo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57700" y="6076738"/>
            <a:ext cx="1628083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vk.com/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aboutatol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7" descr="U:\МАХАЕВА\Сайты\atol.ru\старый сайт\социконки\you_ove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4786" y="5533614"/>
            <a:ext cx="278606" cy="257175"/>
          </a:xfrm>
          <a:prstGeom prst="rect">
            <a:avLst/>
          </a:prstGeom>
          <a:noFill/>
        </p:spPr>
      </p:pic>
      <p:pic>
        <p:nvPicPr>
          <p:cNvPr id="15" name="Picture 8" descr="U:\МАХАЕВА\Сайты\atol.ru\старый сайт\социконки\vk_ove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786" y="6125109"/>
            <a:ext cx="278606" cy="257175"/>
          </a:xfrm>
          <a:prstGeom prst="rect">
            <a:avLst/>
          </a:prstGeom>
          <a:noFill/>
        </p:spPr>
      </p:pic>
      <p:pic>
        <p:nvPicPr>
          <p:cNvPr id="16" name="Picture 9" descr="U:\МАХАЕВА\Сайты\atol.ru\старый сайт\социконки\twi_ove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4786" y="4952970"/>
            <a:ext cx="278606" cy="257175"/>
          </a:xfrm>
          <a:prstGeom prst="rect">
            <a:avLst/>
          </a:prstGeom>
          <a:noFill/>
        </p:spPr>
      </p:pic>
      <p:pic>
        <p:nvPicPr>
          <p:cNvPr id="17" name="Picture 10" descr="U:\МАХАЕВА\Сайты\atol.ru\старый сайт\социконки\face_over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4786" y="4361475"/>
            <a:ext cx="278606" cy="257175"/>
          </a:xfrm>
          <a:prstGeom prst="rect">
            <a:avLst/>
          </a:prstGeom>
          <a:noFill/>
        </p:spPr>
      </p:pic>
      <p:pic>
        <p:nvPicPr>
          <p:cNvPr id="18" name="Picture 11" descr="C:\Users\v.kudenkova\Desktop\shutterstock_208097407-[преобразованный]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9850" y="3810357"/>
            <a:ext cx="248476" cy="234696"/>
          </a:xfrm>
          <a:prstGeom prst="rect">
            <a:avLst/>
          </a:prstGeom>
          <a:noFill/>
        </p:spPr>
      </p:pic>
      <p:pic>
        <p:nvPicPr>
          <p:cNvPr id="19" name="Рисунок 18" descr="shutterstock_294189746.jpg"/>
          <p:cNvPicPr>
            <a:picLocks noChangeAspect="1"/>
          </p:cNvPicPr>
          <p:nvPr userDrawn="1"/>
        </p:nvPicPr>
        <p:blipFill>
          <a:blip r:embed="rId7" cstate="print"/>
          <a:srcRect l="16156" r="16156"/>
          <a:stretch>
            <a:fillRect/>
          </a:stretch>
        </p:blipFill>
        <p:spPr>
          <a:xfrm>
            <a:off x="983099" y="2743200"/>
            <a:ext cx="2235058" cy="2255520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704861" y="1508791"/>
            <a:ext cx="5928659" cy="2072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defRPr sz="27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2pPr>
            <a:lvl3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3pPr>
            <a:lvl4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4pPr>
            <a:lvl5pPr marL="0" indent="0">
              <a:spcBef>
                <a:spcPts val="800"/>
              </a:spcBef>
              <a:buNone/>
              <a:defRPr sz="3200">
                <a:solidFill>
                  <a:schemeClr val="tx1"/>
                </a:solidFill>
              </a:defRPr>
            </a:lvl5pPr>
          </a:lstStyle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ФИО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Должность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Телефон</a:t>
            </a:r>
          </a:p>
          <a:p>
            <a:pPr algn="just"/>
            <a:r>
              <a:rPr lang="en-US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xmlns="" val="3200333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271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7864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7078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0713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9413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96196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4091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660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278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3623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1371601"/>
            <a:ext cx="5159375" cy="1285875"/>
          </a:xfrm>
          <a:prstGeom prst="rect">
            <a:avLst/>
          </a:prstGeom>
          <a:noFill/>
        </p:spPr>
      </p:pic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3429000"/>
            <a:ext cx="734695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2055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2667000"/>
            <a:ext cx="7346950" cy="6858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803780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969576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193268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6093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6764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3451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495300" y="1447800"/>
          <a:ext cx="88328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1703352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 userDrawn="1"/>
        </p:nvGraphicFramePr>
        <p:xfrm>
          <a:off x="990600" y="1219200"/>
          <a:ext cx="784225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7330701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742950" y="1295400"/>
          <a:ext cx="80899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09492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таблицы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/>
        </p:nvGraphicFramePr>
        <p:xfrm>
          <a:off x="247651" y="1981201"/>
          <a:ext cx="9385866" cy="19705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69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4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1931">
                <a:tc gridSpan="7">
                  <a:txBody>
                    <a:bodyPr/>
                    <a:lstStyle/>
                    <a:p>
                      <a:r>
                        <a:rPr lang="ru-RU" sz="2400" dirty="0"/>
                        <a:t>Насколько полезным было обучение</a:t>
                      </a:r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HUB-19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Авт. Касса ЕГАИС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</a:t>
                      </a:r>
                      <a:r>
                        <a:rPr lang="ru-RU" sz="1900" b="1" dirty="0" err="1"/>
                        <a:t>xPOS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ККТ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Mobile</a:t>
                      </a:r>
                      <a:r>
                        <a:rPr lang="ru-RU" sz="1900" b="1" dirty="0"/>
                        <a:t> SMARTS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3637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для оценки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Group 28"/>
          <p:cNvGrpSpPr/>
          <p:nvPr userDrawn="1"/>
        </p:nvGrpSpPr>
        <p:grpSpPr>
          <a:xfrm flipV="1">
            <a:off x="330200" y="3886200"/>
            <a:ext cx="577850" cy="621202"/>
            <a:chOff x="8216107" y="1647825"/>
            <a:chExt cx="464344" cy="464344"/>
          </a:xfrm>
          <a:solidFill>
            <a:srgbClr val="ED1B2F"/>
          </a:solidFill>
        </p:grpSpPr>
        <p:sp>
          <p:nvSpPr>
            <p:cNvPr id="8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9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10" name="Group 28"/>
          <p:cNvGrpSpPr/>
          <p:nvPr userDrawn="1"/>
        </p:nvGrpSpPr>
        <p:grpSpPr>
          <a:xfrm>
            <a:off x="383778" y="1653614"/>
            <a:ext cx="577850" cy="621202"/>
            <a:chOff x="8216107" y="1647825"/>
            <a:chExt cx="464344" cy="464344"/>
          </a:xfrm>
          <a:solidFill>
            <a:srgbClr val="00B050"/>
          </a:solidFill>
        </p:grpSpPr>
        <p:sp>
          <p:nvSpPr>
            <p:cNvPr id="11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2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pic>
        <p:nvPicPr>
          <p:cNvPr id="13" name="Picture 2" descr="C:\Users\v.kudenkova\Desktop\Безымянный-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2819401"/>
            <a:ext cx="908050" cy="59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338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оформления пунктов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Содержимое 21"/>
          <p:cNvGraphicFramePr>
            <a:graphicFrameLocks/>
          </p:cNvGraphicFramePr>
          <p:nvPr userDrawn="1">
            <p:extLst/>
          </p:nvPr>
        </p:nvGraphicFramePr>
        <p:xfrm>
          <a:off x="412750" y="1371601"/>
          <a:ext cx="899795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31333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Контактные данные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Oval 32"/>
          <p:cNvSpPr/>
          <p:nvPr userDrawn="1"/>
        </p:nvSpPr>
        <p:spPr>
          <a:xfrm>
            <a:off x="3731088" y="5410200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5" name="Oval 34"/>
          <p:cNvSpPr/>
          <p:nvPr userDrawn="1"/>
        </p:nvSpPr>
        <p:spPr>
          <a:xfrm>
            <a:off x="3731088" y="600169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6" name="Oval 30"/>
          <p:cNvSpPr/>
          <p:nvPr userDrawn="1"/>
        </p:nvSpPr>
        <p:spPr>
          <a:xfrm>
            <a:off x="3731088" y="367570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7" name="Oval 32"/>
          <p:cNvSpPr/>
          <p:nvPr userDrawn="1"/>
        </p:nvSpPr>
        <p:spPr>
          <a:xfrm>
            <a:off x="3731088" y="4238061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8" name="Oval 34"/>
          <p:cNvSpPr/>
          <p:nvPr userDrawn="1"/>
        </p:nvSpPr>
        <p:spPr>
          <a:xfrm>
            <a:off x="3731088" y="4829556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457700" y="3750747"/>
            <a:ext cx="12111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www.atol.ru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7700" y="4313104"/>
            <a:ext cx="23895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www.facebook.com/atol.co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457700" y="4904599"/>
            <a:ext cx="88692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atolllc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457700" y="5485243"/>
            <a:ext cx="301436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www.youtube.com/user/ATOLvideo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57700" y="6076738"/>
            <a:ext cx="1628083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vk.com/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aboutatol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7" descr="U:\МАХАЕВА\Сайты\atol.ru\старый сайт\социконки\you_ove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4786" y="5533614"/>
            <a:ext cx="278606" cy="257175"/>
          </a:xfrm>
          <a:prstGeom prst="rect">
            <a:avLst/>
          </a:prstGeom>
          <a:noFill/>
        </p:spPr>
      </p:pic>
      <p:pic>
        <p:nvPicPr>
          <p:cNvPr id="15" name="Picture 8" descr="U:\МАХАЕВА\Сайты\atol.ru\старый сайт\социконки\vk_ove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786" y="6125109"/>
            <a:ext cx="278606" cy="257175"/>
          </a:xfrm>
          <a:prstGeom prst="rect">
            <a:avLst/>
          </a:prstGeom>
          <a:noFill/>
        </p:spPr>
      </p:pic>
      <p:pic>
        <p:nvPicPr>
          <p:cNvPr id="16" name="Picture 9" descr="U:\МАХАЕВА\Сайты\atol.ru\старый сайт\социконки\twi_ove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4786" y="4952970"/>
            <a:ext cx="278606" cy="257175"/>
          </a:xfrm>
          <a:prstGeom prst="rect">
            <a:avLst/>
          </a:prstGeom>
          <a:noFill/>
        </p:spPr>
      </p:pic>
      <p:pic>
        <p:nvPicPr>
          <p:cNvPr id="17" name="Picture 10" descr="U:\МАХАЕВА\Сайты\atol.ru\старый сайт\социконки\face_over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4786" y="4361475"/>
            <a:ext cx="278606" cy="257175"/>
          </a:xfrm>
          <a:prstGeom prst="rect">
            <a:avLst/>
          </a:prstGeom>
          <a:noFill/>
        </p:spPr>
      </p:pic>
      <p:pic>
        <p:nvPicPr>
          <p:cNvPr id="18" name="Picture 11" descr="C:\Users\v.kudenkova\Desktop\shutterstock_208097407-[преобразованный]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9850" y="3810357"/>
            <a:ext cx="248476" cy="234696"/>
          </a:xfrm>
          <a:prstGeom prst="rect">
            <a:avLst/>
          </a:prstGeom>
          <a:noFill/>
        </p:spPr>
      </p:pic>
      <p:pic>
        <p:nvPicPr>
          <p:cNvPr id="19" name="Рисунок 18" descr="shutterstock_294189746.jpg"/>
          <p:cNvPicPr>
            <a:picLocks noChangeAspect="1"/>
          </p:cNvPicPr>
          <p:nvPr userDrawn="1"/>
        </p:nvPicPr>
        <p:blipFill>
          <a:blip r:embed="rId7" cstate="print"/>
          <a:srcRect l="16156" r="16156"/>
          <a:stretch>
            <a:fillRect/>
          </a:stretch>
        </p:blipFill>
        <p:spPr>
          <a:xfrm>
            <a:off x="983099" y="2743200"/>
            <a:ext cx="2235058" cy="2255520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704861" y="1508791"/>
            <a:ext cx="5928659" cy="2072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defRPr sz="27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2pPr>
            <a:lvl3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3pPr>
            <a:lvl4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4pPr>
            <a:lvl5pPr marL="0" indent="0">
              <a:spcBef>
                <a:spcPts val="800"/>
              </a:spcBef>
              <a:buNone/>
              <a:defRPr sz="3200">
                <a:solidFill>
                  <a:schemeClr val="tx1"/>
                </a:solidFill>
              </a:defRPr>
            </a:lvl5pPr>
          </a:lstStyle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ФИО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Должность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Телефон</a:t>
            </a:r>
          </a:p>
          <a:p>
            <a:pPr algn="just"/>
            <a:r>
              <a:rPr lang="en-US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xmlns="" val="1632304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20323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7448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3375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34249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07709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43683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80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>
            <p:extLst>
              <p:ext uri="{D42A27DB-BD31-4B8C-83A1-F6EECF244321}">
                <p14:modId xmlns:p14="http://schemas.microsoft.com/office/powerpoint/2010/main" xmlns="" val="2397840462"/>
              </p:ext>
            </p:extLst>
          </p:nvPr>
        </p:nvGraphicFramePr>
        <p:xfrm>
          <a:off x="495300" y="1447800"/>
          <a:ext cx="88328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90524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0226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9089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1371601"/>
            <a:ext cx="5159375" cy="1285875"/>
          </a:xfrm>
          <a:prstGeom prst="rect">
            <a:avLst/>
          </a:prstGeom>
          <a:noFill/>
        </p:spPr>
      </p:pic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3429000"/>
            <a:ext cx="734695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0947867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2667000"/>
            <a:ext cx="7346950" cy="6858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917585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094533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393098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2994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83965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697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 userDrawn="1"/>
        </p:nvGraphicFramePr>
        <p:xfrm>
          <a:off x="990600" y="1219200"/>
          <a:ext cx="784225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495300" y="1447800"/>
          <a:ext cx="8832850" cy="490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4849885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 userDrawn="1"/>
        </p:nvGraphicFramePr>
        <p:xfrm>
          <a:off x="990600" y="1219200"/>
          <a:ext cx="784225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447362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742950" y="1295400"/>
          <a:ext cx="80899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360194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таблицы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 userDrawn="1"/>
        </p:nvGraphicFramePr>
        <p:xfrm>
          <a:off x="247651" y="1981201"/>
          <a:ext cx="9385866" cy="19705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69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47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4083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1931">
                <a:tc gridSpan="7">
                  <a:txBody>
                    <a:bodyPr/>
                    <a:lstStyle/>
                    <a:p>
                      <a:r>
                        <a:rPr lang="ru-RU" sz="2400" dirty="0"/>
                        <a:t>Насколько полезным было обучение</a:t>
                      </a:r>
                    </a:p>
                  </a:txBody>
                  <a:tcPr marL="99060" marR="9906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HUB-19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Авт. Касса ЕГАИС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/>
                        <a:t>Свой Магазин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5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Frontol</a:t>
                      </a:r>
                      <a:r>
                        <a:rPr lang="ru-RU" sz="1900" b="1" dirty="0"/>
                        <a:t> </a:t>
                      </a:r>
                      <a:r>
                        <a:rPr lang="ru-RU" sz="1900" b="1" dirty="0" err="1"/>
                        <a:t>xPOS</a:t>
                      </a:r>
                      <a:endParaRPr lang="ru-RU" sz="1900" b="1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/>
                        <a:t>ККТ 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err="1"/>
                        <a:t>Mobile</a:t>
                      </a:r>
                      <a:r>
                        <a:rPr lang="ru-RU" sz="1900" b="1" dirty="0"/>
                        <a:t> SMARTS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4,5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4,6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4,7</a:t>
                      </a:r>
                      <a:endParaRPr lang="ru-RU" sz="29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900" dirty="0"/>
                        <a:t>4,4</a:t>
                      </a:r>
                      <a:endParaRPr lang="ru-RU" sz="2900" b="1" dirty="0"/>
                    </a:p>
                  </a:txBody>
                  <a:tcPr marL="99060" marR="990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98256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для оценки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Group 28"/>
          <p:cNvGrpSpPr/>
          <p:nvPr userDrawn="1"/>
        </p:nvGrpSpPr>
        <p:grpSpPr>
          <a:xfrm flipV="1">
            <a:off x="330200" y="3886200"/>
            <a:ext cx="577850" cy="621202"/>
            <a:chOff x="8216107" y="1647825"/>
            <a:chExt cx="464344" cy="464344"/>
          </a:xfrm>
          <a:solidFill>
            <a:srgbClr val="ED1B2F"/>
          </a:solidFill>
        </p:grpSpPr>
        <p:sp>
          <p:nvSpPr>
            <p:cNvPr id="8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9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10" name="Group 28"/>
          <p:cNvGrpSpPr/>
          <p:nvPr userDrawn="1"/>
        </p:nvGrpSpPr>
        <p:grpSpPr>
          <a:xfrm>
            <a:off x="383778" y="1653614"/>
            <a:ext cx="577850" cy="621202"/>
            <a:chOff x="8216107" y="1647825"/>
            <a:chExt cx="464344" cy="464344"/>
          </a:xfrm>
          <a:solidFill>
            <a:srgbClr val="00B050"/>
          </a:solidFill>
        </p:grpSpPr>
        <p:sp>
          <p:nvSpPr>
            <p:cNvPr id="11" name="AutoShape 81"/>
            <p:cNvSpPr>
              <a:spLocks/>
            </p:cNvSpPr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2" name="AutoShape 82"/>
            <p:cNvSpPr>
              <a:spLocks/>
            </p:cNvSpPr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pic>
        <p:nvPicPr>
          <p:cNvPr id="13" name="Picture 2" descr="C:\Users\v.kudenkova\Desktop\Безымянный-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2819401"/>
            <a:ext cx="908050" cy="59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355295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Иконки оформления пунктов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Содержимое 21"/>
          <p:cNvGraphicFramePr>
            <a:graphicFrameLocks/>
          </p:cNvGraphicFramePr>
          <p:nvPr userDrawn="1">
            <p:extLst/>
          </p:nvPr>
        </p:nvGraphicFramePr>
        <p:xfrm>
          <a:off x="412750" y="1371601"/>
          <a:ext cx="899795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326100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Контактные данные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Oval 32"/>
          <p:cNvSpPr/>
          <p:nvPr userDrawn="1"/>
        </p:nvSpPr>
        <p:spPr>
          <a:xfrm>
            <a:off x="3731088" y="5410200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5" name="Oval 34"/>
          <p:cNvSpPr/>
          <p:nvPr userDrawn="1"/>
        </p:nvSpPr>
        <p:spPr>
          <a:xfrm>
            <a:off x="3731088" y="600169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6" name="Oval 30"/>
          <p:cNvSpPr/>
          <p:nvPr userDrawn="1"/>
        </p:nvSpPr>
        <p:spPr>
          <a:xfrm>
            <a:off x="3731088" y="3675705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7" name="Oval 32"/>
          <p:cNvSpPr/>
          <p:nvPr userDrawn="1"/>
        </p:nvSpPr>
        <p:spPr>
          <a:xfrm>
            <a:off x="3731088" y="4238061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8" name="Oval 34"/>
          <p:cNvSpPr/>
          <p:nvPr userDrawn="1"/>
        </p:nvSpPr>
        <p:spPr>
          <a:xfrm>
            <a:off x="3731088" y="4829556"/>
            <a:ext cx="546000" cy="50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82" tIns="58591" rIns="117182" bIns="58591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457700" y="3750747"/>
            <a:ext cx="12111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www.atol.ru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7700" y="4313104"/>
            <a:ext cx="2389574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www.facebook.com/atol.co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457700" y="4904599"/>
            <a:ext cx="88692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@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atolllc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457700" y="5485243"/>
            <a:ext cx="3014360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www.youtube.com/user/ATOLvideo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457700" y="6076738"/>
            <a:ext cx="1628083" cy="35391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r>
              <a:rPr lang="en-US" sz="1500" dirty="0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vk.com/</a:t>
            </a:r>
            <a:r>
              <a:rPr lang="en-US" sz="1500" dirty="0" err="1">
                <a:solidFill>
                  <a:prstClr val="black">
                    <a:lumMod val="50000"/>
                    <a:lumOff val="50000"/>
                  </a:prst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aboutatol</a:t>
            </a:r>
            <a:endParaRPr lang="en-US" sz="1500" dirty="0">
              <a:solidFill>
                <a:prstClr val="black">
                  <a:lumMod val="50000"/>
                  <a:lumOff val="50000"/>
                </a:prst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Picture 7" descr="U:\МАХАЕВА\Сайты\atol.ru\старый сайт\социконки\you_ove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4786" y="5533614"/>
            <a:ext cx="278606" cy="257175"/>
          </a:xfrm>
          <a:prstGeom prst="rect">
            <a:avLst/>
          </a:prstGeom>
          <a:noFill/>
        </p:spPr>
      </p:pic>
      <p:pic>
        <p:nvPicPr>
          <p:cNvPr id="15" name="Picture 8" descr="U:\МАХАЕВА\Сайты\atol.ru\старый сайт\социконки\vk_over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786" y="6125109"/>
            <a:ext cx="278606" cy="257175"/>
          </a:xfrm>
          <a:prstGeom prst="rect">
            <a:avLst/>
          </a:prstGeom>
          <a:noFill/>
        </p:spPr>
      </p:pic>
      <p:pic>
        <p:nvPicPr>
          <p:cNvPr id="16" name="Picture 9" descr="U:\МАХАЕВА\Сайты\atol.ru\старый сайт\социконки\twi_ove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4786" y="4952970"/>
            <a:ext cx="278606" cy="257175"/>
          </a:xfrm>
          <a:prstGeom prst="rect">
            <a:avLst/>
          </a:prstGeom>
          <a:noFill/>
        </p:spPr>
      </p:pic>
      <p:pic>
        <p:nvPicPr>
          <p:cNvPr id="17" name="Picture 10" descr="U:\МАХАЕВА\Сайты\atol.ru\старый сайт\социконки\face_over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4786" y="4361475"/>
            <a:ext cx="278606" cy="257175"/>
          </a:xfrm>
          <a:prstGeom prst="rect">
            <a:avLst/>
          </a:prstGeom>
          <a:noFill/>
        </p:spPr>
      </p:pic>
      <p:pic>
        <p:nvPicPr>
          <p:cNvPr id="18" name="Picture 11" descr="C:\Users\v.kudenkova\Desktop\shutterstock_208097407-[преобразованный]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9850" y="3810357"/>
            <a:ext cx="248476" cy="234696"/>
          </a:xfrm>
          <a:prstGeom prst="rect">
            <a:avLst/>
          </a:prstGeom>
          <a:noFill/>
        </p:spPr>
      </p:pic>
      <p:pic>
        <p:nvPicPr>
          <p:cNvPr id="19" name="Рисунок 18" descr="shutterstock_294189746.jpg"/>
          <p:cNvPicPr>
            <a:picLocks noChangeAspect="1"/>
          </p:cNvPicPr>
          <p:nvPr userDrawn="1"/>
        </p:nvPicPr>
        <p:blipFill>
          <a:blip r:embed="rId7" cstate="print"/>
          <a:srcRect l="16156" r="16156"/>
          <a:stretch>
            <a:fillRect/>
          </a:stretch>
        </p:blipFill>
        <p:spPr>
          <a:xfrm>
            <a:off x="983099" y="2743200"/>
            <a:ext cx="2235058" cy="2255520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704861" y="1508791"/>
            <a:ext cx="5928659" cy="20726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defRPr sz="27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2pPr>
            <a:lvl3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3pPr>
            <a:lvl4pPr marL="0" indent="0">
              <a:spcBef>
                <a:spcPts val="800"/>
              </a:spcBef>
              <a:defRPr sz="3200">
                <a:solidFill>
                  <a:schemeClr val="tx1"/>
                </a:solidFill>
              </a:defRPr>
            </a:lvl4pPr>
            <a:lvl5pPr marL="0" indent="0">
              <a:spcBef>
                <a:spcPts val="800"/>
              </a:spcBef>
              <a:buNone/>
              <a:defRPr sz="3200">
                <a:solidFill>
                  <a:schemeClr val="tx1"/>
                </a:solidFill>
              </a:defRPr>
            </a:lvl5pPr>
          </a:lstStyle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ФИО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Должность</a:t>
            </a:r>
          </a:p>
          <a:p>
            <a:pPr algn="just"/>
            <a:r>
              <a:rPr lang="ru-RU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Телефон</a:t>
            </a:r>
          </a:p>
          <a:p>
            <a:pPr algn="just"/>
            <a:r>
              <a:rPr lang="en-US" dirty="0">
                <a:latin typeface="Calibri" pitchFamily="34" charset="0"/>
                <a:ea typeface="Open Sans Light" pitchFamily="34" charset="0"/>
                <a:cs typeface="Open Sans Light" pitchFamily="34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xmlns="" val="20288919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27321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8033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54588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диаграммы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 userDrawn="1">
            <p:extLst>
              <p:ext uri="{D42A27DB-BD31-4B8C-83A1-F6EECF244321}">
                <p14:modId xmlns:p14="http://schemas.microsoft.com/office/powerpoint/2010/main" xmlns="" val="722570680"/>
              </p:ext>
            </p:extLst>
          </p:nvPr>
        </p:nvGraphicFramePr>
        <p:xfrm>
          <a:off x="742950" y="1295400"/>
          <a:ext cx="80899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8627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59466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/>
          <a:lstStyle/>
          <a:p>
            <a:fld id="{EB43FDDB-D87C-4782-A54A-84CBFA1D362E}" type="datetimeFigureOut">
              <a:rPr lang="ru-RU" smtClean="0">
                <a:solidFill>
                  <a:prstClr val="black"/>
                </a:solidFill>
              </a:rPr>
              <a:pPr/>
              <a:t>15.02.2019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CB02-A723-49C8-B71A-293FDFED821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1689" y="287895"/>
            <a:ext cx="1171173" cy="315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266"/>
            <a:ext cx="99060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0671" y="6481041"/>
            <a:ext cx="5759910" cy="41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23" b="1" dirty="0">
                <a:solidFill>
                  <a:prstClr val="white"/>
                </a:solidFill>
              </a:rPr>
              <a:t>54 – ФЗ</a:t>
            </a:r>
            <a:r>
              <a:rPr lang="en-US" sz="2123" b="1" dirty="0">
                <a:solidFill>
                  <a:prstClr val="white"/>
                </a:solidFill>
              </a:rPr>
              <a:t>.</a:t>
            </a:r>
            <a:r>
              <a:rPr lang="ru-RU" sz="2123" b="1" dirty="0">
                <a:solidFill>
                  <a:prstClr val="white"/>
                </a:solidFill>
              </a:rPr>
              <a:t> АТОЛ И ПАРТНЕРЫ: СТРАТЕГИЯ УСПЕХА</a:t>
            </a:r>
          </a:p>
        </p:txBody>
      </p:sp>
      <p:sp>
        <p:nvSpPr>
          <p:cNvPr id="12" name="Rectangle 64"/>
          <p:cNvSpPr/>
          <p:nvPr userDrawn="1"/>
        </p:nvSpPr>
        <p:spPr>
          <a:xfrm>
            <a:off x="277096" y="255211"/>
            <a:ext cx="27867" cy="512618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17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1795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252">
          <p15:clr>
            <a:srgbClr val="FBAE40"/>
          </p15:clr>
        </p15:guide>
        <p15:guide id="2" orient="horz" pos="36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50583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3570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545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215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59" y="6491141"/>
            <a:ext cx="534672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6" b="1" dirty="0">
                <a:solidFill>
                  <a:prstClr val="white"/>
                </a:solidFill>
              </a:rPr>
              <a:t>АТОЛ и Партнеры.</a:t>
            </a:r>
            <a:r>
              <a:rPr lang="ru-RU" sz="1846" dirty="0">
                <a:solidFill>
                  <a:prstClr val="white"/>
                </a:solidFill>
              </a:rPr>
              <a:t> Большой шаг к малому бизнесу.</a:t>
            </a:r>
            <a:endParaRPr lang="ru-RU" sz="2215" dirty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564" y="15800"/>
            <a:ext cx="2395699" cy="1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97172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1371601"/>
            <a:ext cx="5159375" cy="1285875"/>
          </a:xfrm>
          <a:prstGeom prst="rect">
            <a:avLst/>
          </a:prstGeom>
          <a:noFill/>
        </p:spPr>
      </p:pic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3429000"/>
            <a:ext cx="734695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6280901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Rectangle 12"/>
          <p:cNvSpPr/>
          <p:nvPr userDrawn="1"/>
        </p:nvSpPr>
        <p:spPr>
          <a:xfrm>
            <a:off x="1" y="5349215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20800" y="2667000"/>
            <a:ext cx="7346950" cy="6858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1225741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20224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271"/>
            <a:ext cx="73469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00200"/>
            <a:ext cx="932815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63050" y="6356353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ED1B2F"/>
                </a:solidFill>
              </a:defRPr>
            </a:lvl1pPr>
          </a:lstStyle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4"/>
          <p:cNvSpPr/>
          <p:nvPr userDrawn="1"/>
        </p:nvSpPr>
        <p:spPr>
          <a:xfrm>
            <a:off x="261274" y="286429"/>
            <a:ext cx="46800" cy="683491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lIns="121899" tIns="60949" rIns="121899" bIns="60949" rtlCol="0" anchor="ctr"/>
          <a:lstStyle/>
          <a:p>
            <a:pPr marL="0" marR="0" lvl="0" indent="0" algn="ctr" defTabSz="12189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24802" y="457203"/>
            <a:ext cx="1532957" cy="379771"/>
          </a:xfrm>
          <a:prstGeom prst="rect">
            <a:avLst/>
          </a:prstGeom>
          <a:noFill/>
        </p:spPr>
      </p:pic>
      <p:sp>
        <p:nvSpPr>
          <p:cNvPr id="9" name="Rectangle 12"/>
          <p:cNvSpPr/>
          <p:nvPr userDrawn="1"/>
        </p:nvSpPr>
        <p:spPr>
          <a:xfrm>
            <a:off x="0" y="6318990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3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" y="6416126"/>
            <a:ext cx="4373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РЕФОРМА</a:t>
            </a:r>
            <a:r>
              <a:rPr lang="ru-RU" sz="2000" baseline="0" dirty="0">
                <a:solidFill>
                  <a:schemeClr val="bg1"/>
                </a:solidFill>
              </a:rPr>
              <a:t> 54-ФЗ. ПЕРВЫЕ РЕЗУЛЬТАТЫ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1" r:id="rId2"/>
    <p:sldLayoutId id="2147483714" r:id="rId3"/>
    <p:sldLayoutId id="2147483703" r:id="rId4"/>
    <p:sldLayoutId id="2147483704" r:id="rId5"/>
    <p:sldLayoutId id="2147483705" r:id="rId6"/>
    <p:sldLayoutId id="2147483711" r:id="rId7"/>
    <p:sldLayoutId id="2147483709" r:id="rId8"/>
    <p:sldLayoutId id="2147483710" r:id="rId9"/>
    <p:sldLayoutId id="2147483708" r:id="rId10"/>
    <p:sldLayoutId id="2147483712" r:id="rId11"/>
    <p:sldLayoutId id="2147483706" r:id="rId12"/>
  </p:sldLayoutIdLst>
  <p:txStyles>
    <p:titleStyle>
      <a:lvl1pPr algn="l" defTabSz="914395" rtl="0" eaLnBrk="1" latinLnBrk="0" hangingPunct="1"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9" algn="l" defTabSz="91439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9" algn="l" defTabSz="91439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91439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6685D4F2-CC56-4789-9D78-C000B64CB2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42950"/>
              <a:t>15.02.2019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50"/>
            <a:fld id="{745B38F7-CF96-4A72-9007-4A65153D0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03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934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271"/>
            <a:ext cx="73469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00200"/>
            <a:ext cx="932815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63050" y="6356351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ED1B2F"/>
                </a:solidFill>
              </a:defRPr>
            </a:lvl1pPr>
          </a:lstStyle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4"/>
          <p:cNvSpPr/>
          <p:nvPr userDrawn="1"/>
        </p:nvSpPr>
        <p:spPr>
          <a:xfrm>
            <a:off x="261274" y="286427"/>
            <a:ext cx="46800" cy="683491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lIns="121899" tIns="60949" rIns="121899" bIns="60949" rtlCol="0" anchor="ctr"/>
          <a:lstStyle/>
          <a:p>
            <a:pPr algn="ctr" defTabSz="1218987">
              <a:defRPr/>
            </a:pPr>
            <a:endParaRPr lang="en-US" sz="2400" kern="0">
              <a:solidFill>
                <a:sysClr val="window" lastClr="FFFFFF"/>
              </a:solidFill>
            </a:endParaRPr>
          </a:p>
        </p:txBody>
      </p:sp>
      <p:pic>
        <p:nvPicPr>
          <p:cNvPr id="8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48135" y="480698"/>
            <a:ext cx="1190558" cy="294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353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271"/>
            <a:ext cx="73469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00200"/>
            <a:ext cx="932815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63050" y="6356351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ED1B2F"/>
                </a:solidFill>
              </a:defRPr>
            </a:lvl1pPr>
          </a:lstStyle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4"/>
          <p:cNvSpPr/>
          <p:nvPr userDrawn="1"/>
        </p:nvSpPr>
        <p:spPr>
          <a:xfrm>
            <a:off x="261274" y="286427"/>
            <a:ext cx="46800" cy="683491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lIns="121899" tIns="60949" rIns="121899" bIns="60949" rtlCol="0" anchor="ctr"/>
          <a:lstStyle/>
          <a:p>
            <a:pPr algn="ctr" defTabSz="1218987">
              <a:defRPr/>
            </a:pPr>
            <a:endParaRPr lang="en-US" sz="2400" kern="0">
              <a:solidFill>
                <a:sysClr val="window" lastClr="FFFFFF"/>
              </a:solidFill>
            </a:endParaRPr>
          </a:p>
        </p:txBody>
      </p:sp>
      <p:pic>
        <p:nvPicPr>
          <p:cNvPr id="8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48135" y="480698"/>
            <a:ext cx="1190558" cy="294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274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271"/>
            <a:ext cx="73469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00200"/>
            <a:ext cx="932815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63050" y="6356351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ED1B2F"/>
                </a:solidFill>
              </a:defRPr>
            </a:lvl1pPr>
          </a:lstStyle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4"/>
          <p:cNvSpPr/>
          <p:nvPr userDrawn="1"/>
        </p:nvSpPr>
        <p:spPr>
          <a:xfrm>
            <a:off x="261274" y="286427"/>
            <a:ext cx="46800" cy="683491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lIns="121899" tIns="60949" rIns="121899" bIns="60949" rtlCol="0" anchor="ctr"/>
          <a:lstStyle/>
          <a:p>
            <a:pPr algn="ctr" defTabSz="1218987">
              <a:defRPr/>
            </a:pPr>
            <a:endParaRPr lang="en-US" sz="2400" kern="0">
              <a:solidFill>
                <a:sysClr val="window" lastClr="FFFFFF"/>
              </a:solidFill>
            </a:endParaRPr>
          </a:p>
        </p:txBody>
      </p:sp>
      <p:pic>
        <p:nvPicPr>
          <p:cNvPr id="8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48135" y="480698"/>
            <a:ext cx="1190558" cy="294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891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271"/>
            <a:ext cx="73469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00200"/>
            <a:ext cx="932815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63050" y="6356351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ED1B2F"/>
                </a:solidFill>
              </a:defRPr>
            </a:lvl1pPr>
          </a:lstStyle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4"/>
          <p:cNvSpPr/>
          <p:nvPr userDrawn="1"/>
        </p:nvSpPr>
        <p:spPr>
          <a:xfrm>
            <a:off x="261274" y="286427"/>
            <a:ext cx="46800" cy="683491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lIns="121899" tIns="60949" rIns="121899" bIns="60949" rtlCol="0" anchor="ctr"/>
          <a:lstStyle/>
          <a:p>
            <a:pPr algn="ctr" defTabSz="1218987">
              <a:defRPr/>
            </a:pPr>
            <a:endParaRPr lang="en-US" sz="2400" kern="0">
              <a:solidFill>
                <a:sysClr val="window" lastClr="FFFFFF"/>
              </a:solidFill>
            </a:endParaRPr>
          </a:p>
        </p:txBody>
      </p:sp>
      <p:pic>
        <p:nvPicPr>
          <p:cNvPr id="8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48135" y="480698"/>
            <a:ext cx="1190558" cy="294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49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271"/>
            <a:ext cx="73469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00200"/>
            <a:ext cx="932815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63050" y="6356351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ED1B2F"/>
                </a:solidFill>
              </a:defRPr>
            </a:lvl1pPr>
          </a:lstStyle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4"/>
          <p:cNvSpPr/>
          <p:nvPr userDrawn="1"/>
        </p:nvSpPr>
        <p:spPr>
          <a:xfrm>
            <a:off x="261274" y="286427"/>
            <a:ext cx="46800" cy="683491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lIns="121899" tIns="60949" rIns="121899" bIns="60949" rtlCol="0" anchor="ctr"/>
          <a:lstStyle/>
          <a:p>
            <a:pPr algn="ctr" defTabSz="1218987">
              <a:defRPr/>
            </a:pPr>
            <a:endParaRPr lang="en-US" sz="2400" kern="0">
              <a:solidFill>
                <a:sysClr val="window" lastClr="FFFFFF"/>
              </a:solidFill>
            </a:endParaRPr>
          </a:p>
        </p:txBody>
      </p:sp>
      <p:pic>
        <p:nvPicPr>
          <p:cNvPr id="8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48135" y="480698"/>
            <a:ext cx="1190558" cy="294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037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271"/>
            <a:ext cx="73469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00200"/>
            <a:ext cx="932815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63050" y="6356354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47">
                <a:solidFill>
                  <a:srgbClr val="ED1B2F"/>
                </a:solidFill>
              </a:defRPr>
            </a:lvl1pPr>
          </a:lstStyle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4"/>
          <p:cNvSpPr/>
          <p:nvPr userDrawn="1"/>
        </p:nvSpPr>
        <p:spPr>
          <a:xfrm>
            <a:off x="261274" y="286430"/>
            <a:ext cx="46800" cy="683491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lIns="112523" tIns="56261" rIns="112523" bIns="56261" rtlCol="0" anchor="ctr"/>
          <a:lstStyle/>
          <a:p>
            <a:pPr algn="ctr" defTabSz="1125247">
              <a:defRPr/>
            </a:pPr>
            <a:endParaRPr lang="en-US" sz="2216" kern="0">
              <a:solidFill>
                <a:sysClr val="window" lastClr="FFFFFF"/>
              </a:solidFill>
            </a:endParaRPr>
          </a:p>
        </p:txBody>
      </p:sp>
      <p:pic>
        <p:nvPicPr>
          <p:cNvPr id="8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19570" y="381002"/>
            <a:ext cx="1362075" cy="454747"/>
          </a:xfrm>
          <a:prstGeom prst="rect">
            <a:avLst/>
          </a:prstGeom>
          <a:noFill/>
        </p:spPr>
      </p:pic>
      <p:sp>
        <p:nvSpPr>
          <p:cNvPr id="9" name="Rectangle 12"/>
          <p:cNvSpPr/>
          <p:nvPr userDrawn="1"/>
        </p:nvSpPr>
        <p:spPr>
          <a:xfrm>
            <a:off x="0" y="6318991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123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61913" y="6368493"/>
            <a:ext cx="3649012" cy="376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7" dirty="0">
                <a:solidFill>
                  <a:prstClr val="white"/>
                </a:solidFill>
              </a:rPr>
              <a:t>Бюджетные онлайн кассы от АТОЛ</a:t>
            </a:r>
            <a:endParaRPr lang="ru-RU" sz="2216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844083" rtl="0" eaLnBrk="1" latinLnBrk="0" hangingPunct="1"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8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42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271"/>
            <a:ext cx="73469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" y="1600200"/>
            <a:ext cx="932815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63050" y="6356354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47">
                <a:solidFill>
                  <a:srgbClr val="ED1B2F"/>
                </a:solidFill>
              </a:defRPr>
            </a:lvl1pPr>
          </a:lstStyle>
          <a:p>
            <a:fld id="{1C9ADF27-16EE-4216-B63C-FD00A63554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4"/>
          <p:cNvSpPr/>
          <p:nvPr userDrawn="1"/>
        </p:nvSpPr>
        <p:spPr>
          <a:xfrm>
            <a:off x="261274" y="286430"/>
            <a:ext cx="46800" cy="683491"/>
          </a:xfrm>
          <a:prstGeom prst="rect">
            <a:avLst/>
          </a:prstGeom>
          <a:solidFill>
            <a:srgbClr val="ED1B2F"/>
          </a:solidFill>
          <a:ln w="25400" cap="flat" cmpd="sng" algn="ctr">
            <a:noFill/>
            <a:prstDash val="solid"/>
          </a:ln>
          <a:effectLst/>
        </p:spPr>
        <p:txBody>
          <a:bodyPr lIns="112523" tIns="56261" rIns="112523" bIns="56261" rtlCol="0" anchor="ctr"/>
          <a:lstStyle/>
          <a:p>
            <a:pPr algn="ctr" defTabSz="1125247">
              <a:defRPr/>
            </a:pPr>
            <a:endParaRPr lang="en-US" sz="2216" kern="0">
              <a:solidFill>
                <a:sysClr val="window" lastClr="FFFFFF"/>
              </a:solidFill>
            </a:endParaRPr>
          </a:p>
        </p:txBody>
      </p:sp>
      <p:pic>
        <p:nvPicPr>
          <p:cNvPr id="8" name="Picture 2" descr="C:\Users\v.kudenkova\Desktop\Безымянный-2.p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19570" y="381002"/>
            <a:ext cx="1362075" cy="454747"/>
          </a:xfrm>
          <a:prstGeom prst="rect">
            <a:avLst/>
          </a:prstGeom>
          <a:noFill/>
        </p:spPr>
      </p:pic>
      <p:sp>
        <p:nvSpPr>
          <p:cNvPr id="9" name="Rectangle 12"/>
          <p:cNvSpPr/>
          <p:nvPr userDrawn="1"/>
        </p:nvSpPr>
        <p:spPr>
          <a:xfrm>
            <a:off x="0" y="6318991"/>
            <a:ext cx="9906000" cy="594387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17" tIns="56259" rIns="112517" bIns="56259" rtlCol="0" anchor="ctr"/>
          <a:lstStyle/>
          <a:p>
            <a:pPr algn="ctr"/>
            <a:endParaRPr lang="en-US" sz="2123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61913" y="6368493"/>
            <a:ext cx="3649012" cy="376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47" dirty="0">
                <a:solidFill>
                  <a:prstClr val="white"/>
                </a:solidFill>
              </a:rPr>
              <a:t>Бюджетные онлайн кассы от АТОЛ</a:t>
            </a:r>
            <a:endParaRPr lang="ru-RU" sz="2216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02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844083" rtl="0" eaLnBrk="1" latinLnBrk="0" hangingPunct="1"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8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42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2968" y="831232"/>
            <a:ext cx="2303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/>
            <a:r>
              <a:rPr lang="ru-RU" sz="4000" b="1" dirty="0" smtClean="0">
                <a:solidFill>
                  <a:srgbClr val="FF0000"/>
                </a:solidFill>
              </a:rPr>
              <a:t>АС </a:t>
            </a:r>
            <a:r>
              <a:rPr lang="ru-RU" sz="4000" b="1" dirty="0">
                <a:solidFill>
                  <a:srgbClr val="FF0000"/>
                </a:solidFill>
              </a:rPr>
              <a:t>ЦЕНТР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059283"/>
            <a:ext cx="6718505" cy="155780"/>
          </a:xfrm>
          <a:prstGeom prst="rect">
            <a:avLst/>
          </a:prstGeom>
          <a:solidFill>
            <a:srgbClr val="F11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ru-RU" sz="1463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8505" y="6059283"/>
            <a:ext cx="3187495" cy="1557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ru-RU" sz="1463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396" y="2971800"/>
            <a:ext cx="8878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ru-RU" sz="9600" b="1" dirty="0" smtClean="0">
                <a:solidFill>
                  <a:srgbClr val="265486"/>
                </a:solidFill>
              </a:rPr>
              <a:t>Закон о ККТ</a:t>
            </a:r>
          </a:p>
          <a:p>
            <a:pPr algn="ctr" defTabSz="742950"/>
            <a:endParaRPr lang="ru-RU" sz="4400" b="1" dirty="0">
              <a:solidFill>
                <a:srgbClr val="265486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52800" cy="27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194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8174752" y="6171433"/>
            <a:ext cx="1608425" cy="597600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/>
          <a:p>
            <a:pPr algn="r">
              <a:buClr>
                <a:srgbClr val="38761D"/>
              </a:buClr>
              <a:buSzPct val="25000"/>
            </a:pPr>
            <a:endParaRPr lang="ru" sz="2100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0" y="0"/>
            <a:ext cx="9839050" cy="919600"/>
          </a:xfrm>
          <a:prstGeom prst="rect">
            <a:avLst/>
          </a:prstGeom>
          <a:noFill/>
          <a:ln>
            <a:noFill/>
          </a:ln>
        </p:spPr>
        <p:txBody>
          <a:bodyPr lIns="107269" tIns="53620" rIns="107269" bIns="5362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ru" sz="4200" dirty="0">
                <a:solidFill>
                  <a:srgbClr val="FFFFFF"/>
                </a:solidFill>
              </a:rPr>
              <a:t> Новые понятия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1049018" y="2286000"/>
            <a:ext cx="3903982" cy="2286000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/>
          <a:p>
            <a:pPr algn="ctr"/>
            <a:r>
              <a:rPr lang="ru" sz="3500" b="1" dirty="0">
                <a:solidFill>
                  <a:schemeClr val="accent1">
                    <a:lumMod val="50000"/>
                  </a:schemeClr>
                </a:solidFill>
              </a:rPr>
              <a:t>Электронный </a:t>
            </a:r>
            <a:r>
              <a:rPr lang="ru" sz="3500" b="1" dirty="0" smtClean="0">
                <a:solidFill>
                  <a:schemeClr val="accent1">
                    <a:lumMod val="50000"/>
                  </a:schemeClr>
                </a:solidFill>
              </a:rPr>
              <a:t>чек</a:t>
            </a:r>
          </a:p>
          <a:p>
            <a:pPr algn="ctr"/>
            <a:endParaRPr lang="ru" sz="35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" sz="3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 l="45432"/>
          <a:stretch/>
        </p:blipFill>
        <p:spPr>
          <a:xfrm>
            <a:off x="5562600" y="1143000"/>
            <a:ext cx="404222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 rot="10800000" flipV="1">
            <a:off x="609600" y="4076700"/>
            <a:ext cx="495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796" indent="-812796">
              <a:lnSpc>
                <a:spcPct val="150000"/>
              </a:lnSpc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	чек в электронном виде, отправляемый на телефон или электронную почту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Новые понятия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/>
        </p:nvSpPr>
        <p:spPr>
          <a:xfrm>
            <a:off x="8174752" y="6171433"/>
            <a:ext cx="1608425" cy="597600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/>
          <a:p>
            <a:pPr algn="r">
              <a:buClr>
                <a:srgbClr val="38761D"/>
              </a:buClr>
              <a:buSzPct val="25000"/>
            </a:pPr>
            <a:endParaRPr lang="ru" sz="2100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0" y="0"/>
            <a:ext cx="9839050" cy="919600"/>
          </a:xfrm>
          <a:prstGeom prst="rect">
            <a:avLst/>
          </a:prstGeom>
          <a:noFill/>
          <a:ln>
            <a:noFill/>
          </a:ln>
        </p:spPr>
        <p:txBody>
          <a:bodyPr lIns="107269" tIns="53620" rIns="107269" bIns="5362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ru" sz="4200" dirty="0">
                <a:solidFill>
                  <a:srgbClr val="FFFFFF"/>
                </a:solidFill>
              </a:rPr>
              <a:t> Новые понятия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408660" y="3142567"/>
            <a:ext cx="3092700" cy="1324800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/>
          <a:p>
            <a:pPr algn="ctr"/>
            <a:r>
              <a:rPr lang="ru" sz="3500" b="1" dirty="0">
                <a:solidFill>
                  <a:schemeClr val="accent1">
                    <a:lumMod val="50000"/>
                  </a:schemeClr>
                </a:solidFill>
              </a:rPr>
              <a:t>Реестр </a:t>
            </a:r>
          </a:p>
          <a:p>
            <a:pPr algn="ctr"/>
            <a:r>
              <a:rPr lang="ru" sz="3500" b="1" dirty="0">
                <a:solidFill>
                  <a:schemeClr val="accent1">
                    <a:lumMod val="50000"/>
                  </a:schemeClr>
                </a:solidFill>
              </a:rPr>
              <a:t>ФНС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828800"/>
            <a:ext cx="6019801" cy="48019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Новые понятия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Новые понятия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81629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365127"/>
            <a:ext cx="8691563" cy="854074"/>
          </a:xfrm>
        </p:spPr>
        <p:txBody>
          <a:bodyPr/>
          <a:lstStyle/>
          <a:p>
            <a:r>
              <a:rPr lang="ru-RU" b="1" dirty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Как это работает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447800"/>
            <a:ext cx="8229600" cy="479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4362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38200" y="341313"/>
          <a:ext cx="8305800" cy="6229350"/>
        </p:xfrm>
        <a:graphic>
          <a:graphicData uri="http://schemas.openxmlformats.org/presentationml/2006/ole">
            <p:oleObj spid="_x0000_s4098" name="Слайд" r:id="rId3" imgW="4303761" imgH="3227876" progId="PowerPoint.Slide.8">
              <p:embed/>
            </p:oleObj>
          </a:graphicData>
        </a:graphic>
      </p:graphicFrame>
      <p:pic>
        <p:nvPicPr>
          <p:cNvPr id="3075" name="Picture 3" descr="G:\kak-vyglyadit-i-chto-dolzhen-soderzhat-chek-onlajn-kassy4-1-e1527682008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985090"/>
            <a:ext cx="5029200" cy="2788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1828800"/>
            <a:ext cx="883920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Расчеты – прием и выплата денежных средств наличными деньгами и (или) в безналичном порядке за товары, работы, услуги,</a:t>
            </a:r>
            <a:r>
              <a:rPr lang="ru-RU" dirty="0" smtClean="0"/>
              <a:t> прием ставок… лотерейных билетов... </a:t>
            </a:r>
          </a:p>
          <a:p>
            <a:r>
              <a:rPr lang="ru-RU" dirty="0" smtClean="0"/>
              <a:t>Под расчетами понимаются также прием и выплата :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предварительной оплаты и (или) авансов,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зачет и возврат предварительной оплаты и (или) авансов,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предоставление и погашение займов  для оплаты товаров, работ, услуг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либо предоставление или получение иного встречного представления за товары, работы, услуги;</a:t>
            </a:r>
          </a:p>
          <a:p>
            <a:r>
              <a:rPr lang="ru-RU" dirty="0" smtClean="0"/>
              <a:t>(в ред. Федерального закона от 03.07.2018 N 192-ФЗ)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ED1B2F"/>
                </a:solidFill>
              </a:rPr>
              <a:t>Редакция закона от 03.07.2018 N 192-ФЗ)</a:t>
            </a:r>
            <a:br>
              <a:rPr lang="ru-RU" b="1" dirty="0" smtClean="0">
                <a:solidFill>
                  <a:srgbClr val="ED1B2F"/>
                </a:solidFill>
              </a:rPr>
            </a:br>
            <a:endParaRPr lang="ru-RU" b="1" dirty="0">
              <a:solidFill>
                <a:srgbClr val="ED1B2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346950" cy="685800"/>
          </a:xfrm>
        </p:spPr>
        <p:txBody>
          <a:bodyPr/>
          <a:lstStyle/>
          <a:p>
            <a:r>
              <a:rPr lang="ru-RU" dirty="0"/>
              <a:t>Проверка покупателем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133600"/>
            <a:ext cx="518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ru-RU" sz="2400" dirty="0"/>
              <a:t>На чеке обязателен </a:t>
            </a:r>
            <a:r>
              <a:rPr lang="en-US" sz="2400" dirty="0"/>
              <a:t>QR</a:t>
            </a:r>
            <a:r>
              <a:rPr lang="ru-RU" sz="2400" dirty="0"/>
              <a:t>-код:</a:t>
            </a:r>
          </a:p>
          <a:p>
            <a:pPr marL="342898" indent="-34289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для проверки чека покупателем</a:t>
            </a:r>
          </a:p>
          <a:p>
            <a:pPr marL="342898" indent="-34289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для получения электронного чека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948659"/>
            <a:ext cx="3038475" cy="52863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3894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5127"/>
            <a:ext cx="8615363" cy="85407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Проверка покупателем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133600"/>
            <a:ext cx="518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ru-RU" sz="2400" dirty="0"/>
              <a:t>На чеке обязателен </a:t>
            </a:r>
            <a:r>
              <a:rPr lang="en-US" sz="2400" dirty="0"/>
              <a:t>QR</a:t>
            </a:r>
            <a:r>
              <a:rPr lang="ru-RU" sz="2400" dirty="0"/>
              <a:t>-код:</a:t>
            </a:r>
          </a:p>
          <a:p>
            <a:pPr marL="342898" indent="-34289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для проверки чека покупателем</a:t>
            </a:r>
          </a:p>
          <a:p>
            <a:pPr marL="342898" indent="-34289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для получения электронного чека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95400"/>
            <a:ext cx="2590800" cy="45075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600200"/>
            <a:ext cx="3303639" cy="365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1295401"/>
            <a:ext cx="2741655" cy="4876491"/>
          </a:xfrm>
          <a:prstGeom prst="rect">
            <a:avLst/>
          </a:prstGeom>
          <a:ln>
            <a:solidFill>
              <a:srgbClr val="E2E2E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1295400"/>
            <a:ext cx="2741656" cy="4876491"/>
          </a:xfrm>
          <a:prstGeom prst="rect">
            <a:avLst/>
          </a:prstGeom>
          <a:ln>
            <a:solidFill>
              <a:srgbClr val="E2E2E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38940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9144000" cy="14017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Статья 2.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Особенности применения ККТ.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5638800" cy="46672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200" b="1" dirty="0" smtClean="0">
                <a:solidFill>
                  <a:srgbClr val="FF0000"/>
                </a:solidFill>
              </a:rPr>
              <a:t>ИСКЛЮЧЕНИЯ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tx2"/>
                </a:solidFill>
              </a:rPr>
              <a:t>	</a:t>
            </a:r>
            <a:r>
              <a:rPr lang="ru-RU" sz="2200" b="1" dirty="0" smtClean="0">
                <a:solidFill>
                  <a:srgbClr val="FF0000"/>
                </a:solidFill>
              </a:rPr>
              <a:t>П. 3. 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FF0000"/>
                </a:solidFill>
              </a:rPr>
              <a:t>	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труднодоступных местностях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согласно утвержденному перечню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	 ККТ можно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не применять</a:t>
            </a:r>
          </a:p>
          <a:p>
            <a:pPr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200" dirty="0" smtClean="0"/>
              <a:t>	</a:t>
            </a:r>
            <a:r>
              <a:rPr lang="ru-RU" sz="1800" dirty="0" smtClean="0"/>
              <a:t>При условии выдачи по требованию покупателя документа (перечень обязательных реквизитов).</a:t>
            </a:r>
          </a:p>
          <a:p>
            <a:pPr>
              <a:buNone/>
            </a:pPr>
            <a:r>
              <a:rPr lang="ru-RU" sz="1800" dirty="0" smtClean="0"/>
              <a:t>	</a:t>
            </a:r>
            <a:endParaRPr lang="ru-RU" sz="1800" dirty="0" smtClean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2057400"/>
            <a:ext cx="3352800" cy="121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Н</a:t>
            </a:r>
            <a:r>
              <a:rPr lang="ru-RU" sz="2000" b="1" dirty="0" smtClean="0">
                <a:solidFill>
                  <a:srgbClr val="C00000"/>
                </a:solidFill>
              </a:rPr>
              <a:t>е распространяются на организации и ИП, которые осуществляют торговлю подакцизными товарами!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	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0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733800"/>
            <a:ext cx="2971800" cy="2773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Исключения. Вид деятельности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239000" y="1752600"/>
            <a:ext cx="2667000" cy="4424362"/>
          </a:xfrm>
        </p:spPr>
        <p:txBody>
          <a:bodyPr>
            <a:normAutofit/>
          </a:bodyPr>
          <a:lstStyle/>
          <a:p>
            <a:r>
              <a:rPr lang="ru-RU" dirty="0" smtClean="0"/>
              <a:t>Страховщики через страховых агентов, не </a:t>
            </a:r>
            <a:r>
              <a:rPr lang="ru-RU" dirty="0" err="1" smtClean="0"/>
              <a:t>явл</a:t>
            </a:r>
            <a:r>
              <a:rPr lang="ru-RU" dirty="0" smtClean="0"/>
              <a:t>. организациями или ИП.</a:t>
            </a:r>
          </a:p>
          <a:p>
            <a:endParaRPr lang="ru-RU" dirty="0" smtClean="0"/>
          </a:p>
          <a:p>
            <a:r>
              <a:rPr lang="ru-RU" dirty="0" smtClean="0"/>
              <a:t>Государственные библиотеки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81200"/>
            <a:ext cx="6858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716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969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Особенности применения ККТ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214422"/>
            <a:ext cx="6702044" cy="53578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	</a:t>
            </a:r>
          </a:p>
          <a:p>
            <a:pPr marL="514350" indent="-514350">
              <a:buNone/>
            </a:pPr>
            <a:r>
              <a:rPr lang="ru-RU" sz="2400" b="1" dirty="0" smtClean="0"/>
              <a:t>	</a:t>
            </a:r>
            <a:r>
              <a:rPr lang="ru-RU" sz="3500" b="1" dirty="0" smtClean="0"/>
              <a:t> П. 7.</a:t>
            </a:r>
            <a:r>
              <a:rPr lang="ru-RU" sz="3500" b="1" dirty="0" smtClean="0">
                <a:solidFill>
                  <a:srgbClr val="FF0000"/>
                </a:solidFill>
              </a:rPr>
              <a:t> </a:t>
            </a:r>
            <a:r>
              <a:rPr lang="ru-RU" sz="3500" b="1" dirty="0" smtClean="0"/>
              <a:t>Ст. 2</a:t>
            </a:r>
            <a:endParaRPr lang="ru-RU" sz="35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ru-RU" sz="3900" b="1" dirty="0" smtClean="0">
                <a:solidFill>
                  <a:srgbClr val="FF0000"/>
                </a:solidFill>
              </a:rPr>
              <a:t>	</a:t>
            </a:r>
            <a:endParaRPr lang="ru-RU" sz="3300" b="1" dirty="0" smtClean="0">
              <a:solidFill>
                <a:srgbClr val="9933FF"/>
              </a:solidFill>
            </a:endParaRPr>
          </a:p>
          <a:p>
            <a:pPr marL="514350" indent="-514350">
              <a:buNone/>
            </a:pPr>
            <a:r>
              <a:rPr lang="ru-RU" sz="3300" b="1" dirty="0" smtClean="0">
                <a:solidFill>
                  <a:srgbClr val="9933FF"/>
                </a:solidFill>
              </a:rPr>
              <a:t> 	Применять ККТ без  передачи данных в ОФД</a:t>
            </a:r>
          </a:p>
          <a:p>
            <a:pPr marL="514350" indent="-514350"/>
            <a:r>
              <a:rPr lang="ru-RU" sz="3300" b="1" dirty="0" smtClean="0">
                <a:solidFill>
                  <a:srgbClr val="9933FF"/>
                </a:solidFill>
              </a:rPr>
              <a:t>	</a:t>
            </a:r>
            <a:r>
              <a:rPr lang="ru-RU" sz="3300" b="1" dirty="0" smtClean="0">
                <a:solidFill>
                  <a:schemeClr val="tx1"/>
                </a:solidFill>
              </a:rPr>
              <a:t>отдаленных от связи местностях</a:t>
            </a:r>
          </a:p>
          <a:p>
            <a:pPr marL="514350" indent="-514350"/>
            <a:r>
              <a:rPr lang="ru-RU" sz="3200" b="1" dirty="0" smtClean="0">
                <a:solidFill>
                  <a:schemeClr val="tx1"/>
                </a:solidFill>
              </a:rPr>
              <a:t>	на территориях военных объектов</a:t>
            </a:r>
          </a:p>
          <a:p>
            <a:pPr marL="514350" indent="-514350"/>
            <a:r>
              <a:rPr lang="ru-RU" sz="3200" b="1" dirty="0" smtClean="0">
                <a:solidFill>
                  <a:schemeClr val="tx1"/>
                </a:solidFill>
              </a:rPr>
              <a:t>	 объектов органов ФСБ</a:t>
            </a:r>
            <a:endParaRPr lang="ru-RU" sz="3300" b="1" dirty="0" smtClean="0">
              <a:solidFill>
                <a:schemeClr val="tx1"/>
              </a:solidFill>
            </a:endParaRPr>
          </a:p>
          <a:p>
            <a:pPr marL="514350" indent="-514350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marL="514350" indent="-514350"/>
            <a:r>
              <a:rPr lang="ru-RU" sz="2400" dirty="0" smtClean="0">
                <a:solidFill>
                  <a:schemeClr val="tx1"/>
                </a:solidFill>
              </a:rPr>
              <a:t>Такие пользователи обязаны применять ККТ с установленным ФН (13 </a:t>
            </a:r>
            <a:r>
              <a:rPr lang="ru-RU" sz="2400" dirty="0" err="1" smtClean="0">
                <a:solidFill>
                  <a:schemeClr val="tx1"/>
                </a:solidFill>
              </a:rPr>
              <a:t>мес</a:t>
            </a:r>
            <a:r>
              <a:rPr lang="ru-RU" sz="2400" dirty="0" smtClean="0">
                <a:solidFill>
                  <a:schemeClr val="tx1"/>
                </a:solidFill>
              </a:rPr>
              <a:t>), но не обязаны передавать данные в ФНС в электронной форме через ОФД.</a:t>
            </a:r>
          </a:p>
          <a:p>
            <a:pPr marL="514350" indent="-514350"/>
            <a:r>
              <a:rPr lang="ru-RU" sz="2400" dirty="0" smtClean="0">
                <a:solidFill>
                  <a:schemeClr val="tx1"/>
                </a:solidFill>
              </a:rPr>
              <a:t>Для активации ФН в таком режиме , необходимо выбрать пункт </a:t>
            </a:r>
            <a:r>
              <a:rPr lang="ru-RU" sz="2400" u="sng" dirty="0" smtClean="0">
                <a:solidFill>
                  <a:schemeClr val="tx1"/>
                </a:solidFill>
              </a:rPr>
              <a:t>«без передачи данных»</a:t>
            </a:r>
          </a:p>
          <a:p>
            <a:pPr marL="514350" indent="-514350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400" dirty="0" smtClean="0"/>
              <a:t>	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42561" y="1214422"/>
            <a:ext cx="2863439" cy="53578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</a:t>
            </a:r>
            <a:r>
              <a:rPr lang="ru-RU" sz="2000" b="1" dirty="0" smtClean="0">
                <a:solidFill>
                  <a:schemeClr val="tx2"/>
                </a:solidFill>
              </a:rPr>
              <a:t>!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	</a:t>
            </a:r>
            <a:endParaRPr lang="ru-RU" b="1" dirty="0" smtClean="0">
              <a:solidFill>
                <a:schemeClr val="tx2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7" name="Рисунок 6" descr="noi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048000"/>
            <a:ext cx="2342635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65127"/>
            <a:ext cx="8539163" cy="77787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Кассовый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09800"/>
            <a:ext cx="2133600" cy="41927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1219200"/>
            <a:ext cx="234796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65486"/>
                </a:solidFill>
              </a:rPr>
              <a:t>Бумажный чек  </a:t>
            </a:r>
            <a:r>
              <a:rPr lang="ru-RU" sz="1800" dirty="0"/>
              <a:t>по умолчанию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1219200"/>
            <a:ext cx="274955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65486"/>
                </a:solidFill>
              </a:rPr>
              <a:t>Электронный чек </a:t>
            </a:r>
          </a:p>
          <a:p>
            <a:pPr algn="ctr"/>
            <a:r>
              <a:rPr lang="ru-RU" sz="1800" dirty="0"/>
              <a:t>на телефон или эл почту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1143000"/>
            <a:ext cx="289115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Если до расчета покупатель попросил и предоставил свои данные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Выбор покупателем </a:t>
            </a:r>
            <a:r>
              <a:rPr lang="en-US" dirty="0"/>
              <a:t>SMS</a:t>
            </a:r>
            <a:r>
              <a:rPr lang="ru-RU" dirty="0"/>
              <a:t> или письмо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Интернет-магазины при расчете в сети выдают только эл. чек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2286000"/>
            <a:ext cx="2057400" cy="4061319"/>
          </a:xfrm>
          <a:prstGeom prst="rect">
            <a:avLst/>
          </a:prstGeom>
          <a:ln>
            <a:solidFill>
              <a:srgbClr val="E2E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3639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65126"/>
            <a:ext cx="8691563" cy="11588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Ст. 3. Реестр ККТ  техники и реестр ФН.</a:t>
            </a:r>
            <a:br>
              <a:rPr lang="ru-RU" b="1" dirty="0" smtClean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ED1B2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8534400" cy="3333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5105400"/>
            <a:ext cx="4978548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5181600"/>
            <a:ext cx="6242939" cy="137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4114800"/>
            <a:ext cx="8763000" cy="2230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Ст.4. Требования к ККТ</a:t>
            </a:r>
            <a:br>
              <a:rPr lang="ru-RU" b="1" dirty="0" smtClean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Ст.4.1 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Требования к ФН</a:t>
            </a:r>
            <a:endParaRPr lang="ru-RU" b="1" dirty="0">
              <a:solidFill>
                <a:srgbClr val="ED1B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981200"/>
            <a:ext cx="9601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ФН имеет корпус и паспорт, </a:t>
            </a:r>
            <a:r>
              <a:rPr lang="ru-RU" sz="2800" b="1" dirty="0" smtClean="0"/>
              <a:t>таймер</a:t>
            </a:r>
            <a:r>
              <a:rPr lang="ru-RU" sz="28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9933FF"/>
                </a:solidFill>
              </a:rPr>
              <a:t>ФН разрешено использовать не менее </a:t>
            </a:r>
            <a:r>
              <a:rPr lang="ru-RU" sz="2800" b="1" dirty="0" smtClean="0">
                <a:solidFill>
                  <a:srgbClr val="9933FF"/>
                </a:solidFill>
              </a:rPr>
              <a:t>13</a:t>
            </a:r>
            <a:r>
              <a:rPr lang="ru-RU" sz="2800" dirty="0" smtClean="0">
                <a:solidFill>
                  <a:srgbClr val="9933FF"/>
                </a:solidFill>
              </a:rPr>
              <a:t> или </a:t>
            </a:r>
            <a:r>
              <a:rPr lang="ru-RU" sz="2800" b="1" dirty="0" smtClean="0">
                <a:solidFill>
                  <a:srgbClr val="9933FF"/>
                </a:solidFill>
              </a:rPr>
              <a:t>36 месяцев</a:t>
            </a:r>
            <a:r>
              <a:rPr lang="ru-RU" sz="2800" dirty="0" smtClean="0">
                <a:solidFill>
                  <a:srgbClr val="9933FF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9933FF"/>
                </a:solidFill>
              </a:rPr>
              <a:t>Смена составляет </a:t>
            </a:r>
            <a:r>
              <a:rPr lang="ru-RU" sz="2800" b="1" dirty="0" smtClean="0">
                <a:solidFill>
                  <a:srgbClr val="9933FF"/>
                </a:solidFill>
              </a:rPr>
              <a:t>24 часа.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ФН имеет ключ документов длиной не менее </a:t>
            </a:r>
            <a:r>
              <a:rPr lang="ru-RU" sz="2800" b="1" dirty="0" smtClean="0"/>
              <a:t>256 бит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ФН неизменно хранит  фискальные данные до </a:t>
            </a:r>
            <a:r>
              <a:rPr lang="ru-RU" sz="2800" b="1" dirty="0" smtClean="0"/>
              <a:t>30 календ. дней </a:t>
            </a:r>
            <a:r>
              <a:rPr lang="ru-RU" sz="2800" dirty="0" smtClean="0"/>
              <a:t>(«полные чеки»)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Обеспечивает считывание данных в течении </a:t>
            </a:r>
            <a:r>
              <a:rPr lang="ru-RU" sz="2800" b="1" dirty="0" smtClean="0">
                <a:solidFill>
                  <a:srgbClr val="9933FF"/>
                </a:solidFill>
              </a:rPr>
              <a:t>5 лет</a:t>
            </a:r>
            <a:r>
              <a:rPr lang="ru-RU" sz="2800" dirty="0" smtClean="0">
                <a:solidFill>
                  <a:srgbClr val="9933FF"/>
                </a:solidFill>
              </a:rPr>
              <a:t> </a:t>
            </a:r>
            <a:r>
              <a:rPr lang="ru-RU" sz="2800" dirty="0" smtClean="0"/>
              <a:t>после завершения срока эксплуатации</a:t>
            </a:r>
          </a:p>
        </p:txBody>
      </p:sp>
      <p:pic>
        <p:nvPicPr>
          <p:cNvPr id="4" name="Рисунок 3" descr="Интернет_соединени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"/>
            <a:ext cx="3429000" cy="2128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915400" cy="6540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Виды фискальных накопителей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8600" y="990601"/>
          <a:ext cx="8991600" cy="5410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95800"/>
                <a:gridCol w="4495800"/>
              </a:tblGrid>
              <a:tr h="1045014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ФН  не менее 36 месяцев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Исключения </a:t>
                      </a:r>
                    </a:p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(ФН не менее 13 мес.)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36518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dirty="0" smtClean="0"/>
                        <a:t>Оказание услуг </a:t>
                      </a:r>
                      <a:r>
                        <a:rPr lang="ru-RU" sz="2800" baseline="0" dirty="0" smtClean="0"/>
                        <a:t> (любых)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28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dirty="0" smtClean="0"/>
                        <a:t>ЕНВД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28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dirty="0" err="1" smtClean="0"/>
                        <a:t>УСНо</a:t>
                      </a:r>
                      <a:endParaRPr lang="ru-RU" sz="28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28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dirty="0" smtClean="0"/>
                        <a:t>ЕСХН –</a:t>
                      </a:r>
                      <a:r>
                        <a:rPr lang="ru-RU" sz="2400" dirty="0" smtClean="0"/>
                        <a:t>сельхозпроизводители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24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dirty="0" smtClean="0"/>
                        <a:t>ПСН – патент</a:t>
                      </a:r>
                      <a:endParaRPr lang="ru-RU" sz="2800" dirty="0"/>
                    </a:p>
                  </a:txBody>
                  <a:tcPr marL="99060" marR="990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dirty="0" smtClean="0"/>
                        <a:t>Торговля</a:t>
                      </a:r>
                      <a:r>
                        <a:rPr lang="ru-RU" sz="2800" baseline="0" dirty="0" smtClean="0"/>
                        <a:t> подакцизными товарами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000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baseline="0" dirty="0" smtClean="0"/>
                        <a:t>Сезонный характер работы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000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baseline="0" dirty="0" smtClean="0"/>
                        <a:t>Смешанная система налогообложения (например, ЕНВД+ОСН)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000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baseline="0" dirty="0" smtClean="0"/>
                        <a:t>Без передачи данных в ОФД</a:t>
                      </a:r>
                      <a:endParaRPr lang="ru-RU" sz="2800" dirty="0"/>
                    </a:p>
                  </a:txBody>
                  <a:tcPr marL="99060" marR="9906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V="1">
            <a:off x="464312" y="1285861"/>
            <a:ext cx="89082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Ст. 4.2. </a:t>
            </a:r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зарегистрировать кассу</a:t>
            </a:r>
          </a:p>
        </p:txBody>
      </p:sp>
      <p:pic>
        <p:nvPicPr>
          <p:cNvPr id="8196" name="Picture 4" descr="http://img1.dp.ru/images/article/2017/01/09/5811af16-338e-470a-a25a-14db73bb29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4953000" cy="279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828801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1.С </a:t>
            </a:r>
            <a:r>
              <a:rPr lang="ru-RU" sz="2800" dirty="0"/>
              <a:t>бумажным заявлением в </a:t>
            </a:r>
            <a:r>
              <a:rPr lang="ru-RU" sz="2800" b="1" dirty="0" smtClean="0">
                <a:solidFill>
                  <a:srgbClr val="FF0000"/>
                </a:solidFill>
              </a:rPr>
              <a:t>ЛЮБУЮ </a:t>
            </a:r>
            <a:r>
              <a:rPr lang="ru-RU" sz="2800" dirty="0" smtClean="0"/>
              <a:t>ИФНС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2514600"/>
            <a:ext cx="8991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2. Через </a:t>
            </a:r>
            <a:r>
              <a:rPr lang="ru-RU" sz="2800" dirty="0"/>
              <a:t>личный кабинет </a:t>
            </a:r>
            <a:r>
              <a:rPr lang="en-US" sz="2800" dirty="0"/>
              <a:t>nalog.ru </a:t>
            </a:r>
            <a:r>
              <a:rPr lang="ru-RU" sz="2800" dirty="0"/>
              <a:t>без посещения налоговой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Квалификационная </a:t>
            </a:r>
            <a:r>
              <a:rPr lang="ru-RU" sz="1800" b="1" dirty="0">
                <a:solidFill>
                  <a:srgbClr val="C00000"/>
                </a:solidFill>
              </a:rPr>
              <a:t>электронная подпись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4572001"/>
            <a:ext cx="388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400" dirty="0" smtClean="0"/>
              <a:t>	</a:t>
            </a:r>
            <a:r>
              <a:rPr lang="ru-RU" sz="1800" dirty="0" smtClean="0">
                <a:solidFill>
                  <a:srgbClr val="265486"/>
                </a:solidFill>
                <a:latin typeface="Arial" pitchFamily="34" charset="0"/>
                <a:cs typeface="Arial" pitchFamily="34" charset="0"/>
              </a:rPr>
              <a:t>Важно!</a:t>
            </a:r>
          </a:p>
          <a:p>
            <a:pPr marL="514350" indent="-514350"/>
            <a:r>
              <a:rPr lang="ru-RU" sz="1800" dirty="0" smtClean="0">
                <a:solidFill>
                  <a:srgbClr val="265486"/>
                </a:solidFill>
                <a:latin typeface="Arial" pitchFamily="34" charset="0"/>
                <a:cs typeface="Arial" pitchFamily="34" charset="0"/>
              </a:rPr>
              <a:t>	Если истек срок ключа ФН, то ККТ снимается с учета в </a:t>
            </a:r>
            <a:r>
              <a:rPr lang="ru-RU" sz="1800" b="1" dirty="0" smtClean="0">
                <a:solidFill>
                  <a:srgbClr val="265486"/>
                </a:solidFill>
                <a:latin typeface="Arial" pitchFamily="34" charset="0"/>
                <a:cs typeface="Arial" pitchFamily="34" charset="0"/>
              </a:rPr>
              <a:t>одностороннем </a:t>
            </a:r>
            <a:r>
              <a:rPr lang="ru-RU" sz="1800" dirty="0" smtClean="0">
                <a:solidFill>
                  <a:srgbClr val="265486"/>
                </a:solidFill>
                <a:latin typeface="Arial" pitchFamily="34" charset="0"/>
                <a:cs typeface="Arial" pitchFamily="34" charset="0"/>
              </a:rPr>
              <a:t>порядке без заявления пользователя</a:t>
            </a:r>
          </a:p>
        </p:txBody>
      </p:sp>
    </p:spTree>
    <p:extLst>
      <p:ext uri="{BB962C8B-B14F-4D97-AF65-F5344CB8AC3E}">
        <p14:creationId xmlns:p14="http://schemas.microsoft.com/office/powerpoint/2010/main" xmlns="" val="35579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Ст. 4.3. </a:t>
            </a:r>
            <a:r>
              <a:rPr lang="ru-RU" sz="3600" b="1" dirty="0" smtClean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Порядок применения ККТ</a:t>
            </a:r>
            <a:endParaRPr lang="ru-RU" sz="3600" b="1" dirty="0">
              <a:solidFill>
                <a:srgbClr val="ED1B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447800"/>
            <a:ext cx="8763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3200" b="1" dirty="0">
                <a:solidFill>
                  <a:srgbClr val="9933FF"/>
                </a:solidFill>
              </a:rPr>
              <a:t>Зарегистрированная</a:t>
            </a:r>
            <a:r>
              <a:rPr lang="ru-RU" sz="3200" dirty="0">
                <a:solidFill>
                  <a:srgbClr val="265486"/>
                </a:solidFill>
              </a:rPr>
              <a:t> </a:t>
            </a:r>
            <a:r>
              <a:rPr lang="ru-RU" sz="3200" dirty="0"/>
              <a:t>ККТ должна </a:t>
            </a:r>
            <a:r>
              <a:rPr lang="ru-RU" sz="3200" dirty="0" smtClean="0"/>
              <a:t>применяться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3200" dirty="0" smtClean="0"/>
              <a:t> </a:t>
            </a:r>
            <a:r>
              <a:rPr lang="ru-RU" sz="3200" b="1" u="sng" dirty="0">
                <a:solidFill>
                  <a:srgbClr val="9933FF"/>
                </a:solidFill>
              </a:rPr>
              <a:t>на месте </a:t>
            </a:r>
            <a:r>
              <a:rPr lang="ru-RU" sz="3200" b="1" dirty="0">
                <a:solidFill>
                  <a:srgbClr val="9933FF"/>
                </a:solidFill>
              </a:rPr>
              <a:t>и </a:t>
            </a:r>
            <a:r>
              <a:rPr lang="ru-RU" sz="3200" b="1" u="sng" dirty="0">
                <a:solidFill>
                  <a:srgbClr val="9933FF"/>
                </a:solidFill>
              </a:rPr>
              <a:t>в момент </a:t>
            </a:r>
            <a:r>
              <a:rPr lang="ru-RU" sz="3200" dirty="0"/>
              <a:t>проведения расчетов </a:t>
            </a:r>
            <a:r>
              <a:rPr lang="ru-RU" sz="3200" dirty="0" smtClean="0"/>
              <a:t> </a:t>
            </a:r>
            <a:r>
              <a:rPr lang="ru-RU" sz="3200" b="1" u="sng" dirty="0" smtClean="0">
                <a:solidFill>
                  <a:srgbClr val="9933FF"/>
                </a:solidFill>
              </a:rPr>
              <a:t>лицом</a:t>
            </a:r>
            <a:r>
              <a:rPr lang="ru-RU" sz="3200" b="1" u="sng" dirty="0">
                <a:solidFill>
                  <a:srgbClr val="9933FF"/>
                </a:solidFill>
              </a:rPr>
              <a:t>, осуществляющим расчет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2400" i="1" dirty="0"/>
              <a:t>(за </a:t>
            </a:r>
            <a:r>
              <a:rPr lang="ru-RU" sz="2400" i="1" dirty="0" err="1"/>
              <a:t>искл</a:t>
            </a:r>
            <a:r>
              <a:rPr lang="ru-RU" sz="2400" i="1" dirty="0"/>
              <a:t>. </a:t>
            </a:r>
            <a:r>
              <a:rPr lang="ru-RU" sz="2400" i="1" dirty="0" smtClean="0"/>
              <a:t> </a:t>
            </a:r>
            <a:r>
              <a:rPr lang="ru-RU" sz="2400" i="1" dirty="0"/>
              <a:t>«</a:t>
            </a:r>
            <a:r>
              <a:rPr lang="ru-RU" sz="2400" i="1" dirty="0" err="1" smtClean="0"/>
              <a:t>Интернет-магазинов</a:t>
            </a:r>
            <a:r>
              <a:rPr lang="ru-RU" sz="2400" i="1" dirty="0" smtClean="0"/>
              <a:t>»).</a:t>
            </a:r>
            <a:endParaRPr lang="ru-RU" sz="2400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495800"/>
            <a:ext cx="5955126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681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447800"/>
            <a:ext cx="6172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Перед началом осуществления расчетов с применением ККТ формируются </a:t>
            </a:r>
            <a:r>
              <a:rPr lang="ru-RU" b="1" dirty="0" smtClean="0"/>
              <a:t>отчет об открытии смены</a:t>
            </a:r>
            <a:r>
              <a:rPr lang="ru-RU" dirty="0" smtClean="0"/>
              <a:t>, а по окончании осуществления расчетов - </a:t>
            </a:r>
            <a:r>
              <a:rPr lang="ru-RU" b="1" dirty="0" smtClean="0"/>
              <a:t>отчет о закрытии смены. </a:t>
            </a:r>
          </a:p>
          <a:p>
            <a:endParaRPr lang="ru-RU" dirty="0" smtClean="0"/>
          </a:p>
          <a:p>
            <a:r>
              <a:rPr lang="ru-RU" dirty="0" smtClean="0"/>
              <a:t>При этом кассовый</a:t>
            </a:r>
            <a:endParaRPr lang="ru-RU" b="1" dirty="0" smtClean="0">
              <a:solidFill>
                <a:srgbClr val="9933FF"/>
              </a:solidFill>
            </a:endParaRPr>
          </a:p>
          <a:p>
            <a:r>
              <a:rPr lang="ru-RU" b="1" dirty="0" smtClean="0">
                <a:solidFill>
                  <a:srgbClr val="9933FF"/>
                </a:solidFill>
              </a:rPr>
              <a:t>не может быть сформирован позднее чем через 24 часа</a:t>
            </a:r>
            <a:r>
              <a:rPr lang="ru-RU" dirty="0" smtClean="0"/>
              <a:t> с момента формирования отчета об открытии смены.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90600" y="457201"/>
            <a:ext cx="754380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Ст. 4.3. </a:t>
            </a:r>
            <a:r>
              <a:rPr lang="ru-RU" sz="2400" b="1" dirty="0" smtClean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Порядок применения ККТ</a:t>
            </a:r>
            <a:endParaRPr lang="ru-RU" dirty="0"/>
          </a:p>
        </p:txBody>
      </p:sp>
      <p:pic>
        <p:nvPicPr>
          <p:cNvPr id="4" name="Рисунок 3" descr="966982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295400"/>
            <a:ext cx="2621801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65127"/>
            <a:ext cx="8691563" cy="85407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Информация о непереданных чеках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0615" y="2514600"/>
            <a:ext cx="48153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Отчет о закрытии смены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Отчет о текущем состоянии расчетом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3695700" cy="508635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295400"/>
            <a:ext cx="9829800" cy="419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8526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346950" cy="685800"/>
          </a:xfrm>
        </p:spPr>
        <p:txBody>
          <a:bodyPr>
            <a:normAutofit/>
          </a:bodyPr>
          <a:lstStyle/>
          <a:p>
            <a:r>
              <a:rPr lang="ru-RU" dirty="0"/>
              <a:t>Информация о непереданных чеках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0615" y="2514600"/>
            <a:ext cx="48153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Отчет о закрытии смены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Отчет о текущем состоянии расчетом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676" y="971071"/>
            <a:ext cx="3695700" cy="5086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526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346950" cy="685800"/>
          </a:xfrm>
        </p:spPr>
        <p:txBody>
          <a:bodyPr/>
          <a:lstStyle/>
          <a:p>
            <a:r>
              <a:rPr lang="ru-RU" dirty="0"/>
              <a:t>Кратко о 54-ФЗ</a:t>
            </a:r>
          </a:p>
        </p:txBody>
      </p:sp>
      <p:pic>
        <p:nvPicPr>
          <p:cNvPr id="2050" name="Picture 2" descr="https://novostipmr.com/sites/default/files/filefield_paths/podpi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19" y="1685365"/>
            <a:ext cx="5377476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1" y="1685365"/>
            <a:ext cx="4495800" cy="4283252"/>
          </a:xfrm>
          <a:prstGeom prst="rect">
            <a:avLst/>
          </a:prstGeom>
        </p:spPr>
        <p:txBody>
          <a:bodyPr vert="horz" wrap="square" lIns="53703" tIns="26852" rIns="53703" bIns="26852" rtlCol="0" anchor="ctr">
            <a:noAutofit/>
          </a:bodyPr>
          <a:lstStyle/>
          <a:p>
            <a:pPr marL="187181" defTabSz="537056">
              <a:spcBef>
                <a:spcPct val="0"/>
              </a:spcBef>
            </a:pPr>
            <a:r>
              <a:rPr lang="ru-RU" sz="1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54-ФЗ</a:t>
            </a:r>
            <a:r>
              <a:rPr lang="ru-RU" sz="1800" dirty="0">
                <a:latin typeface="+mj-lt"/>
                <a:ea typeface="+mj-ea"/>
                <a:cs typeface="+mj-cs"/>
              </a:rPr>
              <a:t> о применении контрольно-кассовой техники</a:t>
            </a:r>
          </a:p>
          <a:p>
            <a:pPr marL="187181" defTabSz="537056">
              <a:spcBef>
                <a:spcPct val="0"/>
              </a:spcBef>
            </a:pPr>
            <a:endParaRPr lang="ru-RU" sz="1800" dirty="0">
              <a:latin typeface="+mj-lt"/>
              <a:ea typeface="+mj-ea"/>
              <a:cs typeface="+mj-cs"/>
            </a:endParaRPr>
          </a:p>
          <a:p>
            <a:pPr marL="187181" defTabSz="537056">
              <a:spcBef>
                <a:spcPct val="0"/>
              </a:spcBef>
            </a:pPr>
            <a:r>
              <a:rPr lang="ru-RU" sz="1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290-ФЗ</a:t>
            </a:r>
            <a:r>
              <a:rPr lang="ru-RU" sz="1800" dirty="0">
                <a:latin typeface="+mj-lt"/>
                <a:ea typeface="+mj-ea"/>
                <a:cs typeface="+mj-cs"/>
              </a:rPr>
              <a:t> от 03.07.2016 внес изменения в 54-ФЗ, обязав переход на онлайн-кассы, расширил круг обязанных применять кассы и определил сроки</a:t>
            </a:r>
          </a:p>
          <a:p>
            <a:pPr marL="187181" defTabSz="537056">
              <a:spcBef>
                <a:spcPct val="0"/>
              </a:spcBef>
            </a:pPr>
            <a:endParaRPr lang="ru-RU" sz="1800" dirty="0">
              <a:latin typeface="+mj-lt"/>
              <a:ea typeface="+mj-ea"/>
              <a:cs typeface="+mj-cs"/>
            </a:endParaRPr>
          </a:p>
          <a:p>
            <a:pPr marL="187181" defTabSz="537056">
              <a:spcBef>
                <a:spcPct val="0"/>
              </a:spcBef>
            </a:pPr>
            <a:r>
              <a:rPr lang="ru-RU" sz="1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337-ФЗ </a:t>
            </a:r>
            <a:r>
              <a:rPr lang="ru-RU" sz="1800" dirty="0">
                <a:latin typeface="+mj-lt"/>
                <a:ea typeface="+mj-ea"/>
                <a:cs typeface="+mj-cs"/>
              </a:rPr>
              <a:t>от 27.11.2017 внес изменения в 54-ФЗ, отсрочив ряду бизнеса сроки перехода на </a:t>
            </a:r>
            <a:r>
              <a:rPr lang="ru-RU" sz="1800" dirty="0" err="1">
                <a:latin typeface="+mj-lt"/>
                <a:ea typeface="+mj-ea"/>
                <a:cs typeface="+mj-cs"/>
              </a:rPr>
              <a:t>онлайн</a:t>
            </a:r>
            <a:r>
              <a:rPr lang="ru-RU" sz="1800" dirty="0">
                <a:latin typeface="+mj-lt"/>
                <a:ea typeface="+mj-ea"/>
                <a:cs typeface="+mj-cs"/>
              </a:rPr>
              <a:t> </a:t>
            </a:r>
            <a:r>
              <a:rPr lang="ru-RU" sz="1800" dirty="0" smtClean="0">
                <a:latin typeface="+mj-lt"/>
                <a:ea typeface="+mj-ea"/>
                <a:cs typeface="+mj-cs"/>
              </a:rPr>
              <a:t>кассы</a:t>
            </a:r>
          </a:p>
          <a:p>
            <a:pPr marL="187181" defTabSz="537056">
              <a:spcBef>
                <a:spcPct val="0"/>
              </a:spcBef>
            </a:pPr>
            <a:endParaRPr lang="ru-RU" sz="2000" dirty="0" smtClean="0">
              <a:latin typeface="+mj-lt"/>
              <a:ea typeface="+mj-ea"/>
              <a:cs typeface="+mj-cs"/>
            </a:endParaRPr>
          </a:p>
          <a:p>
            <a:r>
              <a:rPr lang="ru-RU" sz="2000" dirty="0" smtClean="0"/>
              <a:t>от 31.12.2017 N 487-ФЗ, </a:t>
            </a:r>
          </a:p>
          <a:p>
            <a:r>
              <a:rPr lang="ru-RU" sz="2000" dirty="0" smtClean="0"/>
              <a:t>от 03.07.2018 N 192-ФЗ,</a:t>
            </a:r>
          </a:p>
          <a:p>
            <a:r>
              <a:rPr lang="ru-RU" sz="2000" dirty="0" smtClean="0"/>
              <a:t>от 27.11.2018 N 425-ФЗ, </a:t>
            </a:r>
          </a:p>
          <a:p>
            <a:r>
              <a:rPr lang="ru-RU" sz="2000" dirty="0" smtClean="0"/>
              <a:t>от 25.12.2018 N 488-ФЗ</a:t>
            </a:r>
            <a:endParaRPr lang="ru-RU" sz="2000" dirty="0">
              <a:latin typeface="+mj-lt"/>
              <a:ea typeface="+mj-ea"/>
              <a:cs typeface="+mj-cs"/>
            </a:endParaRPr>
          </a:p>
          <a:p>
            <a:pPr marL="187181" defTabSz="537056">
              <a:spcBef>
                <a:spcPct val="0"/>
              </a:spcBef>
            </a:pPr>
            <a:endParaRPr lang="ru-RU" sz="2000" dirty="0">
              <a:latin typeface="+mj-lt"/>
              <a:ea typeface="+mj-ea"/>
              <a:cs typeface="+mj-cs"/>
            </a:endParaRPr>
          </a:p>
          <a:p>
            <a:pPr marL="455603" indent="-268422" defTabSz="537056">
              <a:spcBef>
                <a:spcPct val="0"/>
              </a:spcBef>
              <a:buFont typeface="+mj-lt"/>
              <a:buAutoNum type="arabicPeriod"/>
            </a:pPr>
            <a:endParaRPr lang="ru-RU" sz="2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50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915400" cy="725470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Ст. 4.7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r>
              <a:rPr lang="ru-RU" b="1" dirty="0" smtClean="0">
                <a:solidFill>
                  <a:srgbClr val="ED1B2F"/>
                </a:solidFill>
              </a:rPr>
              <a:t> </a:t>
            </a:r>
            <a:r>
              <a:rPr lang="ru-RU" b="1" dirty="0" smtClean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Требования к кассовому чеку</a:t>
            </a:r>
            <a:endParaRPr lang="ru-RU" b="1" dirty="0">
              <a:solidFill>
                <a:srgbClr val="ED1B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285860"/>
            <a:ext cx="8915400" cy="484030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Наименование документа;</a:t>
            </a:r>
          </a:p>
          <a:p>
            <a:r>
              <a:rPr lang="ru-RU" sz="2400" dirty="0" smtClean="0"/>
              <a:t>порядковый номер за смену;</a:t>
            </a:r>
          </a:p>
          <a:p>
            <a:r>
              <a:rPr lang="ru-RU" sz="2400" dirty="0" smtClean="0"/>
              <a:t>дата, время и место (адрес с индексом) </a:t>
            </a:r>
          </a:p>
          <a:p>
            <a:r>
              <a:rPr lang="ru-RU" sz="2400" dirty="0" smtClean="0"/>
              <a:t>наименование организации (ФИО ИП), ИНН</a:t>
            </a:r>
          </a:p>
          <a:p>
            <a:r>
              <a:rPr lang="ru-RU" sz="2400" dirty="0" smtClean="0"/>
              <a:t>применяемая при расчете система налогообложения;</a:t>
            </a:r>
          </a:p>
          <a:p>
            <a:r>
              <a:rPr lang="ru-RU" sz="2400" dirty="0" smtClean="0"/>
              <a:t>признак расчета:  </a:t>
            </a:r>
          </a:p>
          <a:p>
            <a:pPr>
              <a:buNone/>
            </a:pPr>
            <a:r>
              <a:rPr lang="ru-RU" sz="2400" dirty="0" smtClean="0">
                <a:solidFill>
                  <a:srgbClr val="9933FF"/>
                </a:solidFill>
              </a:rPr>
              <a:t>Приход, возврат прихода,</a:t>
            </a:r>
          </a:p>
          <a:p>
            <a:pPr>
              <a:buNone/>
            </a:pPr>
            <a:r>
              <a:rPr lang="ru-RU" sz="2400" dirty="0" smtClean="0">
                <a:solidFill>
                  <a:srgbClr val="9933FF"/>
                </a:solidFill>
              </a:rPr>
              <a:t> расход, возврат расхода;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02914d891f34cfd564de9377240676b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3407240"/>
            <a:ext cx="3877596" cy="2664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Требования к кассовому чеку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533400" y="1600200"/>
            <a:ext cx="4991100" cy="488632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000" dirty="0" smtClean="0"/>
              <a:t>Наименование товаров, работ, услуг </a:t>
            </a:r>
          </a:p>
          <a:p>
            <a:r>
              <a:rPr lang="ru-RU" sz="2000" dirty="0" smtClean="0"/>
              <a:t>их количество,</a:t>
            </a:r>
          </a:p>
          <a:p>
            <a:r>
              <a:rPr lang="ru-RU" sz="2000" dirty="0" smtClean="0"/>
              <a:t> цена за единицу </a:t>
            </a:r>
            <a:r>
              <a:rPr lang="ru-RU" sz="2000" b="1" dirty="0" smtClean="0">
                <a:solidFill>
                  <a:schemeClr val="tx2"/>
                </a:solidFill>
              </a:rPr>
              <a:t>с учетом скидок</a:t>
            </a:r>
            <a:r>
              <a:rPr lang="ru-RU" sz="2000" dirty="0" smtClean="0"/>
              <a:t> и наценок,</a:t>
            </a:r>
          </a:p>
          <a:p>
            <a:r>
              <a:rPr lang="ru-RU" sz="2000" dirty="0" smtClean="0"/>
              <a:t> стоимость с учетом скидок и наценок</a:t>
            </a:r>
            <a:r>
              <a:rPr lang="ru-RU" sz="2000" b="1" dirty="0" smtClean="0">
                <a:solidFill>
                  <a:schemeClr val="tx2"/>
                </a:solidFill>
              </a:rPr>
              <a:t>, с указанием ставки НДС </a:t>
            </a:r>
          </a:p>
          <a:p>
            <a:r>
              <a:rPr lang="ru-RU" sz="2000" dirty="0" smtClean="0"/>
              <a:t>сумма расчета с отдельным указанием ставок и сумм НДС по этим ставкам НДС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форма расчета </a:t>
            </a:r>
            <a:r>
              <a:rPr lang="ru-RU" sz="2000" dirty="0" smtClean="0"/>
              <a:t>(наличные  и (или) электронные средства платежа), а также сумма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должность и фамилия </a:t>
            </a:r>
            <a:r>
              <a:rPr lang="ru-RU" sz="2000" dirty="0" smtClean="0"/>
              <a:t>лица, осуществившего расчет с покупателем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адрес сайта  </a:t>
            </a:r>
            <a:r>
              <a:rPr lang="ru-RU" sz="2000" dirty="0" smtClean="0"/>
              <a:t>на котором может быть осуществлена проверка  этого расчета;</a:t>
            </a:r>
          </a:p>
          <a:p>
            <a:pPr>
              <a:buNone/>
            </a:pPr>
            <a:endParaRPr lang="ru-RU" sz="2000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6019800" y="1524000"/>
            <a:ext cx="3200399" cy="23193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Для налогоплательщиков ПСН, УСН, ЕСХН и ЕНВД наименование товаров, услуг в чеке обязательно  </a:t>
            </a:r>
            <a:r>
              <a:rPr lang="ru-RU" b="1" dirty="0" smtClean="0">
                <a:solidFill>
                  <a:schemeClr val="tx2"/>
                </a:solidFill>
              </a:rPr>
              <a:t>с 1 .02. 2021 г. 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	</a:t>
            </a:r>
            <a:r>
              <a:rPr lang="ru-RU" dirty="0" smtClean="0">
                <a:solidFill>
                  <a:srgbClr val="ED1B2F"/>
                </a:solidFill>
              </a:rPr>
              <a:t>За исключением ИП осуществляющих торговлю подакцизными товарами (290ФЗ Ст.17)</a:t>
            </a:r>
          </a:p>
          <a:p>
            <a:r>
              <a:rPr lang="ru-RU" dirty="0" smtClean="0"/>
              <a:t>П .5. Правительство РФ вправе устанавливать доп. обязательный реквизит кассового чека </a:t>
            </a:r>
            <a:r>
              <a:rPr lang="ru-RU" b="1" dirty="0" smtClean="0">
                <a:solidFill>
                  <a:schemeClr val="tx2"/>
                </a:solidFill>
              </a:rPr>
              <a:t>«код товарной номенклатуры»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7018cb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191000"/>
            <a:ext cx="2863473" cy="2314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ED2D23"/>
                </a:solidFill>
              </a:rPr>
              <a:t>В ред. Федерального закона </a:t>
            </a:r>
            <a:br>
              <a:rPr lang="ru-RU" sz="3600" b="1" dirty="0" smtClean="0">
                <a:solidFill>
                  <a:srgbClr val="ED2D23"/>
                </a:solidFill>
              </a:rPr>
            </a:br>
            <a:r>
              <a:rPr lang="ru-RU" sz="3600" b="1" dirty="0" smtClean="0">
                <a:solidFill>
                  <a:srgbClr val="ED2D23"/>
                </a:solidFill>
              </a:rPr>
              <a:t>от 31.12.2017 N 487-ФЗ</a:t>
            </a:r>
            <a:endParaRPr lang="ru-RU" b="1" dirty="0">
              <a:solidFill>
                <a:srgbClr val="ED2D2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/>
              <a:t>Ст.4.7</a:t>
            </a:r>
          </a:p>
          <a:p>
            <a:endParaRPr lang="ru-RU" sz="3400" b="1" dirty="0" smtClean="0"/>
          </a:p>
          <a:p>
            <a:pPr>
              <a:buNone/>
            </a:pPr>
            <a:r>
              <a:rPr lang="ru-RU" sz="3400" b="1" dirty="0" smtClean="0"/>
              <a:t> </a:t>
            </a:r>
            <a:r>
              <a:rPr lang="ru-RU" sz="3000" dirty="0" smtClean="0">
                <a:solidFill>
                  <a:srgbClr val="7030A0"/>
                </a:solidFill>
              </a:rPr>
              <a:t>п. 5</a:t>
            </a:r>
            <a:r>
              <a:rPr lang="ru-RU" sz="3000" dirty="0">
                <a:solidFill>
                  <a:srgbClr val="7030A0"/>
                </a:solidFill>
              </a:rPr>
              <a:t>. Правительство </a:t>
            </a:r>
            <a:r>
              <a:rPr lang="ru-RU" sz="3000" dirty="0" smtClean="0">
                <a:solidFill>
                  <a:srgbClr val="7030A0"/>
                </a:solidFill>
              </a:rPr>
              <a:t>РФ </a:t>
            </a:r>
            <a:r>
              <a:rPr lang="ru-RU" sz="3000" dirty="0">
                <a:solidFill>
                  <a:srgbClr val="7030A0"/>
                </a:solidFill>
              </a:rPr>
              <a:t>вправе устанавливать дополнительный обязательный реквизит кассового чека </a:t>
            </a:r>
            <a:r>
              <a:rPr lang="ru-RU" sz="3000" dirty="0" smtClean="0">
                <a:solidFill>
                  <a:srgbClr val="7030A0"/>
                </a:solidFill>
              </a:rPr>
              <a:t>или БСО – </a:t>
            </a:r>
            <a:r>
              <a:rPr lang="ru-RU" sz="3400" b="1" dirty="0">
                <a:solidFill>
                  <a:srgbClr val="FF0000"/>
                </a:solidFill>
              </a:rPr>
              <a:t>"код товара", </a:t>
            </a:r>
            <a:endParaRPr lang="ru-RU" sz="3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3400" b="1" dirty="0" smtClean="0">
                <a:solidFill>
                  <a:srgbClr val="7030A0"/>
                </a:solidFill>
              </a:rPr>
              <a:t>	позволяющий </a:t>
            </a:r>
            <a:r>
              <a:rPr lang="ru-RU" sz="3400" b="1" dirty="0">
                <a:solidFill>
                  <a:srgbClr val="7030A0"/>
                </a:solidFill>
              </a:rPr>
              <a:t>идентифицировать товар или код товарной номенклатуры.</a:t>
            </a:r>
          </a:p>
          <a:p>
            <a:pPr>
              <a:buNone/>
            </a:pPr>
            <a:endParaRPr lang="ru-RU" sz="3400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65127"/>
            <a:ext cx="8462963" cy="108267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Форматы фискальных документов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517712" y="2057400"/>
            <a:ext cx="3810000" cy="2590800"/>
          </a:xfrm>
          <a:prstGeom prst="rect">
            <a:avLst/>
          </a:prstGeom>
        </p:spPr>
        <p:txBody>
          <a:bodyPr/>
          <a:lstStyle>
            <a:lvl1pPr marL="342898" indent="-3428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6" indent="-28574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/>
              <a:t>ФФД определяет</a:t>
            </a:r>
            <a:r>
              <a:rPr lang="en-US" dirty="0"/>
              <a:t> </a:t>
            </a:r>
            <a:r>
              <a:rPr lang="ru-RU" sz="2400" dirty="0"/>
              <a:t>перечень обязательных реквизитов в фискальных документах – чеках, отчетах, а так же типы данных этих реквизитов.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2133600"/>
            <a:ext cx="5393503" cy="42957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40393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65127"/>
            <a:ext cx="8539163" cy="85407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Форматы фискальных документов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035439466"/>
              </p:ext>
            </p:extLst>
          </p:nvPr>
        </p:nvGraphicFramePr>
        <p:xfrm>
          <a:off x="762000" y="1464733"/>
          <a:ext cx="81534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35106" y="5257800"/>
            <a:ext cx="2743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1.0 Легитимна до </a:t>
            </a:r>
            <a:r>
              <a:rPr lang="ru-RU" b="1" u="sng" dirty="0">
                <a:solidFill>
                  <a:srgbClr val="FF0000"/>
                </a:solidFill>
              </a:rPr>
              <a:t>01.01.2019г.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4762381"/>
            <a:ext cx="2743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1.05 Обязателен с </a:t>
            </a:r>
            <a:r>
              <a:rPr lang="ru-RU" b="1" u="sng" dirty="0">
                <a:solidFill>
                  <a:srgbClr val="FF0000"/>
                </a:solidFill>
              </a:rPr>
              <a:t>01.01.2019г.</a:t>
            </a:r>
          </a:p>
        </p:txBody>
      </p:sp>
    </p:spTree>
    <p:extLst>
      <p:ext uri="{BB962C8B-B14F-4D97-AF65-F5344CB8AC3E}">
        <p14:creationId xmlns:p14="http://schemas.microsoft.com/office/powerpoint/2010/main" xmlns="" val="141400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d7ab0ce953f395a644d4b8e64351df8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00" r="4300"/>
          <a:stretch>
            <a:fillRect/>
          </a:stretch>
        </p:blipFill>
        <p:spPr>
          <a:xfrm>
            <a:off x="304800" y="228600"/>
            <a:ext cx="9220200" cy="638321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346950" cy="685800"/>
          </a:xfrm>
        </p:spPr>
        <p:txBody>
          <a:bodyPr/>
          <a:lstStyle/>
          <a:p>
            <a:r>
              <a:rPr lang="ru-RU" dirty="0"/>
              <a:t>Как подготовиться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95300" y="1219200"/>
            <a:ext cx="8496300" cy="4724400"/>
          </a:xfrm>
          <a:prstGeom prst="rect">
            <a:avLst/>
          </a:prstGeom>
        </p:spPr>
        <p:txBody>
          <a:bodyPr/>
          <a:lstStyle>
            <a:lvl1pPr marL="342898" indent="-3428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6" indent="-28574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altLang="ru-RU" sz="2800" dirty="0"/>
              <a:t>Не откладывайте покупку и регистрацию кассы. Почему?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6473" y="2750403"/>
            <a:ext cx="3962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Получить налоговый вычет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Не попасть в возможный дефицит решений и специалистов </a:t>
            </a:r>
          </a:p>
        </p:txBody>
      </p:sp>
      <p:pic>
        <p:nvPicPr>
          <p:cNvPr id="4098" name="Picture 2" descr="https://viabona.com.ua/wp-content/uploads/2016/12/ti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22" y="2209800"/>
            <a:ext cx="4584778" cy="3055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0161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346950" cy="685800"/>
          </a:xfrm>
        </p:spPr>
        <p:txBody>
          <a:bodyPr/>
          <a:lstStyle/>
          <a:p>
            <a:r>
              <a:rPr lang="ru-RU" dirty="0"/>
              <a:t>Как подготовиться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95300" y="1219200"/>
            <a:ext cx="8496300" cy="4724400"/>
          </a:xfrm>
          <a:prstGeom prst="rect">
            <a:avLst/>
          </a:prstGeom>
        </p:spPr>
        <p:txBody>
          <a:bodyPr/>
          <a:lstStyle>
            <a:lvl1pPr marL="342898" indent="-3428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6" indent="-28574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ru-RU" altLang="ru-RU" sz="2800" dirty="0"/>
              <a:t>2.  Определите требования, которым Вы должны соответствовать в соответствии с 54-ФЗ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6473" y="2750403"/>
            <a:ext cx="39624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Должны ли Вы передавать данные в ОФД?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Должны ли Вы отображать в чеке количество и наименование товара </a:t>
            </a:r>
            <a:endParaRPr lang="ru-RU" sz="1600" dirty="0"/>
          </a:p>
          <a:p>
            <a:pPr marL="363538">
              <a:spcAft>
                <a:spcPts val="1200"/>
              </a:spcAft>
            </a:pPr>
            <a:r>
              <a:rPr lang="ru-RU" sz="1600" dirty="0"/>
              <a:t>должны все кроме ИП на спец. режимах, не продающих подакцизный товар. Данная категория имеет отсрочку до 01.02.2021</a:t>
            </a:r>
          </a:p>
        </p:txBody>
      </p:sp>
      <p:pic>
        <p:nvPicPr>
          <p:cNvPr id="5122" name="Picture 2" descr="http://vdvbezheck.ru/pic/news/1451890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6" y="2362200"/>
            <a:ext cx="4666774" cy="312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6272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6386" y="4028886"/>
            <a:ext cx="2353061" cy="2162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7371" y="2507833"/>
            <a:ext cx="2298535" cy="2147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4746" y="1589965"/>
            <a:ext cx="2181254" cy="21219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346950" cy="685800"/>
          </a:xfrm>
        </p:spPr>
        <p:txBody>
          <a:bodyPr/>
          <a:lstStyle/>
          <a:p>
            <a:r>
              <a:rPr lang="ru-RU" dirty="0"/>
              <a:t>Как подготовиться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95300" y="1219200"/>
            <a:ext cx="8496300" cy="4724400"/>
          </a:xfrm>
          <a:prstGeom prst="rect">
            <a:avLst/>
          </a:prstGeom>
        </p:spPr>
        <p:txBody>
          <a:bodyPr/>
          <a:lstStyle>
            <a:lvl1pPr marL="342898" indent="-3428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6" indent="-28574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ru-RU" altLang="ru-RU" sz="2800" dirty="0"/>
              <a:t>3.  Изучите кассовые предложения на рынке с учетом Вашей специфики и требований закона к Вам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6472" y="2750403"/>
            <a:ext cx="419275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Только суммовой учет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Начальная автоматизация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Полноценная автоматизация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2765089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346950" cy="685800"/>
          </a:xfrm>
        </p:spPr>
        <p:txBody>
          <a:bodyPr/>
          <a:lstStyle/>
          <a:p>
            <a:r>
              <a:rPr lang="ru-RU" dirty="0"/>
              <a:t>Как подготовиться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95300" y="1219200"/>
            <a:ext cx="8496300" cy="4724400"/>
          </a:xfrm>
          <a:prstGeom prst="rect">
            <a:avLst/>
          </a:prstGeom>
        </p:spPr>
        <p:txBody>
          <a:bodyPr/>
          <a:lstStyle>
            <a:lvl1pPr marL="342898" indent="-3428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6" indent="-28574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ru-RU" altLang="ru-RU" sz="2800" dirty="0"/>
              <a:t>4.  При полноценной автоматизации уточните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898246"/>
            <a:ext cx="374563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Выберите кассовое и товароучетное ПО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Кассовое ПО должно поддерживать выбранную модель кассы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Начните внедрение раньше, чтобы было время на обучение новым бизнес-процессам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7314" y="2285992"/>
            <a:ext cx="4555864" cy="2503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8527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477000" y="1295400"/>
            <a:ext cx="3352800" cy="5018276"/>
          </a:xfrm>
          <a:prstGeom prst="rect">
            <a:avLst/>
          </a:prstGeom>
          <a:solidFill>
            <a:srgbClr val="E2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9647" y="1306324"/>
            <a:ext cx="3352800" cy="5018276"/>
          </a:xfrm>
          <a:prstGeom prst="rect">
            <a:avLst/>
          </a:prstGeom>
          <a:solidFill>
            <a:srgbClr val="E2E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9001125" cy="99060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ED1B2F"/>
                </a:solidFill>
                <a:latin typeface="Arial" pitchFamily="34" charset="0"/>
                <a:cs typeface="Arial" pitchFamily="34" charset="0"/>
              </a:rPr>
              <a:t>Сроки перехода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28575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 этап </a:t>
            </a:r>
            <a:r>
              <a:rPr lang="ru-RU" b="1" dirty="0"/>
              <a:t>– 01.07.2017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3300" y="1306324"/>
            <a:ext cx="28575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 этап </a:t>
            </a:r>
            <a:r>
              <a:rPr lang="ru-RU" b="1" dirty="0"/>
              <a:t>– 01.07.2018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1295400"/>
            <a:ext cx="28575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3 этап </a:t>
            </a:r>
            <a:r>
              <a:rPr lang="ru-RU" b="1" dirty="0"/>
              <a:t>– 01.07.2019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2168366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Все кто ранее обязан был применять ККТ – ОСН, УСН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2168366"/>
            <a:ext cx="2895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ЕНВД и Патент с наемными сотрудниками в торговле и общественном питании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Вендинг с наемными сотрудниками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2168366"/>
            <a:ext cx="32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ЕНВД и Патент без наемных сотрудников в торговле и общественном питании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Вендинг без наемных сотрудников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 Услуги и работы</a:t>
            </a:r>
          </a:p>
        </p:txBody>
      </p:sp>
      <p:pic>
        <p:nvPicPr>
          <p:cNvPr id="4098" name="Picture 2" descr="https://sharonballantine.com/wp-content/uploads/2014/06/bigstock-Check-Mark-584711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0" y="492501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74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7346950" cy="685800"/>
          </a:xfrm>
        </p:spPr>
        <p:txBody>
          <a:bodyPr/>
          <a:lstStyle/>
          <a:p>
            <a:r>
              <a:rPr lang="ru-RU" dirty="0"/>
              <a:t>Как подготовиться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95300" y="1219200"/>
            <a:ext cx="9563100" cy="4724400"/>
          </a:xfrm>
          <a:prstGeom prst="rect">
            <a:avLst/>
          </a:prstGeom>
        </p:spPr>
        <p:txBody>
          <a:bodyPr/>
          <a:lstStyle>
            <a:lvl1pPr marL="342898" indent="-342898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6" indent="-28574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ru-RU" altLang="ru-RU" sz="2800" dirty="0"/>
              <a:t>5</a:t>
            </a:r>
            <a:r>
              <a:rPr lang="ru-RU" altLang="ru-RU" sz="2800" dirty="0" smtClean="0"/>
              <a:t>.  </a:t>
            </a:r>
            <a:r>
              <a:rPr lang="ru-RU" altLang="ru-RU" sz="2800" dirty="0"/>
              <a:t>Выберите ОФД, купите КЭП для эл. регистрации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6472" y="2750403"/>
            <a:ext cx="390652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Список ОФД на сайте ФНС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КЭП в любом удостоверяющем центре</a:t>
            </a:r>
          </a:p>
        </p:txBody>
      </p:sp>
      <p:pic>
        <p:nvPicPr>
          <p:cNvPr id="8" name="Picture 4" descr="http://dis.krasnodar.ru/upload/medialibrary/698/6987cc24f2fddb1e2cfdf8be08e0cc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42625"/>
            <a:ext cx="2968625" cy="2104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favbw.us/edo_asp_ru/54-fz/ofd/img/of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209800" cy="212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1970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3900" y="5486401"/>
            <a:ext cx="75770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white"/>
                </a:solidFill>
              </a:rPr>
              <a:t>Попова Людмила, менеджер по продукту</a:t>
            </a:r>
            <a:endParaRPr lang="ru-RU" sz="1725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6752" y="1085850"/>
            <a:ext cx="66865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prstClr val="white"/>
                </a:solidFill>
              </a:rPr>
              <a:t>АТОЛ ККТ</a:t>
            </a:r>
            <a:endParaRPr lang="ru-RU" sz="3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2605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81000"/>
            <a:ext cx="6781800" cy="514350"/>
          </a:xfrm>
        </p:spPr>
        <p:txBody>
          <a:bodyPr>
            <a:normAutofit fontScale="90000"/>
          </a:bodyPr>
          <a:lstStyle/>
          <a:p>
            <a:r>
              <a:rPr lang="ru-RU" dirty="0"/>
              <a:t>АТОЛ 91Ф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38201"/>
            <a:ext cx="87630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rgbClr val="ED1B2F"/>
              </a:buClr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Минимальные габаритные для размещения в ограниченном пространстве (85х66х187мм)</a:t>
            </a:r>
          </a:p>
          <a:p>
            <a:pPr>
              <a:buClr>
                <a:srgbClr val="ED1B2F"/>
              </a:buClr>
            </a:pPr>
            <a:endParaRPr lang="ru-RU" sz="1800" dirty="0">
              <a:solidFill>
                <a:prstClr val="black"/>
              </a:solidFill>
            </a:endParaRPr>
          </a:p>
          <a:p>
            <a:pPr>
              <a:buClr>
                <a:srgbClr val="ED1B2F"/>
              </a:buClr>
            </a:pPr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Влагозащитная клавиатура. Основной функционал вынесен на клавиатуру для совершения операций нажатием одной кнопки. </a:t>
            </a:r>
          </a:p>
          <a:p>
            <a:pPr>
              <a:buClr>
                <a:srgbClr val="ED1B2F"/>
              </a:buClr>
            </a:pPr>
            <a:endParaRPr lang="ru-RU" sz="1800" dirty="0">
              <a:solidFill>
                <a:prstClr val="black"/>
              </a:solidFill>
            </a:endParaRPr>
          </a:p>
          <a:p>
            <a:pPr>
              <a:buClr>
                <a:srgbClr val="ED1B2F"/>
              </a:buClr>
            </a:pPr>
            <a:endParaRPr lang="ru-RU" sz="1800" dirty="0">
              <a:solidFill>
                <a:prstClr val="black"/>
              </a:solidFill>
            </a:endParaRPr>
          </a:p>
          <a:p>
            <a:pPr>
              <a:buClr>
                <a:srgbClr val="ED1B2F"/>
              </a:buClr>
            </a:pPr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949652" cy="2362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86200"/>
            <a:ext cx="2971800" cy="23210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308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81000"/>
            <a:ext cx="6781800" cy="514350"/>
          </a:xfrm>
        </p:spPr>
        <p:txBody>
          <a:bodyPr>
            <a:normAutofit fontScale="90000"/>
          </a:bodyPr>
          <a:lstStyle/>
          <a:p>
            <a:r>
              <a:rPr lang="ru-RU" dirty="0"/>
              <a:t>АТОЛ 91Ф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990601"/>
            <a:ext cx="8763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rgbClr val="ED1B2F"/>
              </a:buClr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Съемный </a:t>
            </a:r>
            <a:r>
              <a:rPr lang="en-US" sz="1800" dirty="0">
                <a:solidFill>
                  <a:prstClr val="black"/>
                </a:solidFill>
              </a:rPr>
              <a:t>Li-On </a:t>
            </a:r>
            <a:r>
              <a:rPr lang="ru-RU" sz="1800" dirty="0">
                <a:solidFill>
                  <a:prstClr val="black"/>
                </a:solidFill>
              </a:rPr>
              <a:t>АКБ 18650 обеспечивает 8 часов автономной работы, а индикатор на экране подскажет, когда нужно зарядить кассу</a:t>
            </a:r>
          </a:p>
          <a:p>
            <a:pPr>
              <a:buClr>
                <a:srgbClr val="ED1B2F"/>
              </a:buClr>
            </a:pPr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Беспроводные интерфейсы – </a:t>
            </a:r>
            <a:r>
              <a:rPr lang="en-US" sz="1800" dirty="0">
                <a:solidFill>
                  <a:prstClr val="black"/>
                </a:solidFill>
              </a:rPr>
              <a:t>Wi-Fi, 2G, BT, Ethernet. </a:t>
            </a:r>
            <a:endParaRPr lang="ru-RU" sz="1800" dirty="0">
              <a:solidFill>
                <a:prstClr val="black"/>
              </a:solidFill>
            </a:endParaRPr>
          </a:p>
          <a:p>
            <a:pPr>
              <a:buClr>
                <a:srgbClr val="ED1B2F"/>
              </a:buClr>
            </a:pPr>
            <a:endParaRPr lang="ru-RU" sz="1800" dirty="0">
              <a:solidFill>
                <a:prstClr val="black"/>
              </a:solidFill>
            </a:endParaRPr>
          </a:p>
          <a:p>
            <a:pPr>
              <a:buClr>
                <a:srgbClr val="ED1B2F"/>
              </a:buClr>
            </a:pPr>
            <a:endParaRPr lang="ru-RU" sz="135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Решение представлено в двух цветах – красный и черный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114842" cy="2743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3352800"/>
            <a:ext cx="1327839" cy="2667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04" y="3352800"/>
            <a:ext cx="2788196" cy="2582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4232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81000"/>
            <a:ext cx="6781800" cy="514350"/>
          </a:xfrm>
        </p:spPr>
        <p:txBody>
          <a:bodyPr>
            <a:normAutofit fontScale="90000"/>
          </a:bodyPr>
          <a:lstStyle/>
          <a:p>
            <a:r>
              <a:rPr lang="ru-RU" dirty="0"/>
              <a:t>АТОЛ 91Ф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762001"/>
            <a:ext cx="8763000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endParaRPr lang="ru-RU" sz="135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Работа с каталогом товаров и управление продажами осуществляется через Личный Кабинет</a:t>
            </a: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endParaRPr lang="en-US" sz="18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Графический экран четко отображает информацию.</a:t>
            </a: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</a:rPr>
              <a:t>Интуитивно понятное меню даже для неопытных кассиров</a:t>
            </a: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endParaRPr lang="ru-RU" sz="135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ED1B2F"/>
              </a:buClr>
              <a:buFont typeface="Wingdings" panose="05000000000000000000" pitchFamily="2" charset="2"/>
              <a:buChar char="ü"/>
            </a:pPr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1800"/>
            <a:ext cx="4267200" cy="32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718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878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9400"/>
            <a:ext cx="6781800" cy="685800"/>
          </a:xfrm>
        </p:spPr>
        <p:txBody>
          <a:bodyPr>
            <a:normAutofit/>
          </a:bodyPr>
          <a:lstStyle/>
          <a:p>
            <a:r>
              <a:rPr lang="ru-RU" dirty="0"/>
              <a:t>АТОЛ 11Ф и 30Ф</a:t>
            </a:r>
          </a:p>
        </p:txBody>
      </p:sp>
      <p:pic>
        <p:nvPicPr>
          <p:cNvPr id="7" name="Picture 4" descr="W:\Папки_отделов\УКТ\Внутренние\Маркетинг\Фотографии FPrint\FPrint-11ПТК\mini\FR-001_уменьш рамк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4040" y="1371600"/>
            <a:ext cx="3830965" cy="1915483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3375" y="1482640"/>
            <a:ext cx="2255369" cy="1881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039" y="3584146"/>
            <a:ext cx="3386244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36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2732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4097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5463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6829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8195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9561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5092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31" dirty="0">
                <a:solidFill>
                  <a:prstClr val="black"/>
                </a:solidFill>
              </a:rPr>
              <a:t>Включен в реестр ККТ</a:t>
            </a:r>
          </a:p>
          <a:p>
            <a:r>
              <a:rPr lang="ru-RU" sz="2031" dirty="0">
                <a:solidFill>
                  <a:prstClr val="black"/>
                </a:solidFill>
              </a:rPr>
              <a:t>15.09.2016 № ЕД-7-20/492@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4039" y="4468157"/>
            <a:ext cx="2393413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36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2732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4097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5463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6829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8195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9561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5092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85" b="1" dirty="0">
                <a:solidFill>
                  <a:srgbClr val="ED1B2F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АТОЛ 11Ф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7937" y="3584145"/>
            <a:ext cx="3386244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36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2732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4097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5463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6829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8195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9561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5092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31" dirty="0">
                <a:solidFill>
                  <a:prstClr val="black"/>
                </a:solidFill>
              </a:rPr>
              <a:t>Включен в реестр ККТ</a:t>
            </a:r>
          </a:p>
          <a:p>
            <a:r>
              <a:rPr lang="ru-RU" sz="2031" dirty="0">
                <a:solidFill>
                  <a:prstClr val="black"/>
                </a:solidFill>
              </a:rPr>
              <a:t>15.09.2016 № ЕД-7-20/492@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5537937" y="4468157"/>
            <a:ext cx="2393413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36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2732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4097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5463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6829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8195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9561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5092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85" b="1" dirty="0">
                <a:solidFill>
                  <a:srgbClr val="ED1B2F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АТОЛ 30Ф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734039" y="4951130"/>
            <a:ext cx="3104891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36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2732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4097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5463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6829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8195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9561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5092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85" b="1" dirty="0">
                <a:solidFill>
                  <a:srgbClr val="ED1B2F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Функциональный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5537937" y="4951130"/>
            <a:ext cx="3104891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36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2732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4097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5463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6829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8195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9561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50926" algn="l" defTabSz="1562732" rtl="0" eaLnBrk="1" latinLnBrk="0" hangingPunct="1"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85" b="1" dirty="0">
                <a:solidFill>
                  <a:srgbClr val="ED1B2F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Бюджетный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5124926"/>
            <a:ext cx="5084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50987" y="5140374"/>
            <a:ext cx="3930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7550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400" y="533400"/>
            <a:ext cx="4953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ЭВОТОР</a:t>
            </a:r>
          </a:p>
          <a:p>
            <a:r>
              <a:rPr lang="ru-RU" sz="4400" b="1" dirty="0" err="1" smtClean="0">
                <a:solidFill>
                  <a:srgbClr val="FF0000"/>
                </a:solidFill>
              </a:rPr>
              <a:t>Онлайн-касса</a:t>
            </a:r>
            <a:r>
              <a:rPr lang="ru-RU" sz="4400" b="1" dirty="0" smtClean="0">
                <a:solidFill>
                  <a:srgbClr val="FF0000"/>
                </a:solidFill>
              </a:rPr>
              <a:t>, которая настроится под ваш бизнес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4903" y="1981200"/>
            <a:ext cx="399109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2000" y="4648200"/>
            <a:ext cx="4953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Разработано специально для малого бизнеса. Производится в России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57827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304800"/>
            <a:ext cx="50851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Подойдет ли он </a:t>
            </a:r>
          </a:p>
          <a:p>
            <a:r>
              <a:rPr lang="ru-RU" sz="4400" dirty="0" smtClean="0">
                <a:solidFill>
                  <a:srgbClr val="FF0000"/>
                </a:solidFill>
              </a:rPr>
              <a:t>для моего бизнеса? 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2362200"/>
            <a:ext cx="85344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Смарт-терминалы</a:t>
            </a:r>
            <a:r>
              <a:rPr lang="ru-RU" dirty="0" smtClean="0"/>
              <a:t> «</a:t>
            </a:r>
            <a:r>
              <a:rPr lang="ru-RU" dirty="0" err="1" smtClean="0"/>
              <a:t>Эвотор</a:t>
            </a:r>
            <a:r>
              <a:rPr lang="ru-RU" dirty="0" smtClean="0"/>
              <a:t>» подойдут практически для любого предприятия малого бизнеса, в том числе:</a:t>
            </a:r>
          </a:p>
          <a:p>
            <a:r>
              <a:rPr lang="ru-RU" dirty="0" smtClean="0"/>
              <a:t>- Продуктовые магазины</a:t>
            </a:r>
          </a:p>
          <a:p>
            <a:r>
              <a:rPr lang="ru-RU" dirty="0" smtClean="0"/>
              <a:t>- Магазины </a:t>
            </a:r>
            <a:r>
              <a:rPr lang="ru-RU" dirty="0" err="1" smtClean="0"/>
              <a:t>хозтоваров</a:t>
            </a:r>
            <a:r>
              <a:rPr lang="ru-RU" dirty="0" smtClean="0"/>
              <a:t>, одежды и обуви, запчастей, электроники, косметики и любых других товаров</a:t>
            </a:r>
          </a:p>
          <a:p>
            <a:r>
              <a:rPr lang="ru-RU" dirty="0" smtClean="0"/>
              <a:t>- Кофейни, рестораны, уличный </a:t>
            </a:r>
            <a:r>
              <a:rPr lang="ru-RU" dirty="0" err="1" smtClean="0"/>
              <a:t>фастфуд</a:t>
            </a:r>
            <a:r>
              <a:rPr lang="ru-RU" dirty="0" smtClean="0"/>
              <a:t> и пр.</a:t>
            </a:r>
          </a:p>
          <a:p>
            <a:r>
              <a:rPr lang="ru-RU" dirty="0" smtClean="0"/>
              <a:t>- Бытовые услуги: салоны красоты, мелкий ремонт, автосервис, </a:t>
            </a:r>
            <a:r>
              <a:rPr lang="ru-RU" dirty="0" err="1" smtClean="0"/>
              <a:t>шиномонтаж</a:t>
            </a:r>
            <a:r>
              <a:rPr lang="ru-RU" dirty="0" smtClean="0"/>
              <a:t> и пр.</a:t>
            </a:r>
          </a:p>
          <a:p>
            <a:endParaRPr lang="ru-RU" dirty="0" smtClean="0"/>
          </a:p>
          <a:p>
            <a:r>
              <a:rPr lang="ru-RU" dirty="0" smtClean="0"/>
              <a:t>Поддерживаются как отдельные точки, так и небольшие сети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57827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723818"/>
            <a:ext cx="9753600" cy="499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57827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333375"/>
            <a:ext cx="89154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Как оформить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налоговый </a:t>
            </a:r>
            <a:r>
              <a:rPr lang="ru-RU" sz="3600" b="1" dirty="0" smtClean="0">
                <a:solidFill>
                  <a:srgbClr val="FF0000"/>
                </a:solidFill>
              </a:rPr>
              <a:t>вычет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buNone/>
            </a:pPr>
            <a:r>
              <a:rPr lang="ru-RU" sz="2000" b="1" dirty="0" smtClean="0"/>
              <a:t>	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27</a:t>
            </a:r>
            <a:r>
              <a:rPr lang="ru-RU" sz="3200" b="1" dirty="0" smtClean="0">
                <a:solidFill>
                  <a:srgbClr val="FF0000"/>
                </a:solidFill>
              </a:rPr>
              <a:t> ноября 2017 года N </a:t>
            </a:r>
            <a:r>
              <a:rPr lang="ru-RU" sz="3200" b="1" dirty="0" smtClean="0">
                <a:solidFill>
                  <a:srgbClr val="FF0000"/>
                </a:solidFill>
              </a:rPr>
              <a:t>349-ФЗ</a:t>
            </a:r>
          </a:p>
          <a:p>
            <a:pPr>
              <a:buNone/>
            </a:pPr>
            <a:r>
              <a:rPr lang="ru-RU" sz="2000" b="1" dirty="0" smtClean="0"/>
              <a:t>	</a:t>
            </a:r>
            <a:r>
              <a:rPr lang="ru-RU" sz="3200" b="1" dirty="0" smtClean="0"/>
              <a:t>О ВНЕСЕНИИ ИЗМЕНЕНИЙ В ЧАСТЬ ВТОРУЮ НАЛОГОВОГО КОДЕКСА РОССИЙСКОЙ ФЕДЕРАЦИИ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4400" dirty="0" smtClean="0"/>
              <a:t>	</a:t>
            </a:r>
            <a:endParaRPr lang="ru-RU" sz="4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4400" dirty="0"/>
          </a:p>
        </p:txBody>
      </p:sp>
      <p:pic>
        <p:nvPicPr>
          <p:cNvPr id="4" name="Рисунок 3" descr="зак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886200"/>
            <a:ext cx="4191000" cy="278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9753600" cy="5524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        Кратко </a:t>
            </a:r>
            <a:r>
              <a:rPr lang="ru-RU" b="1" dirty="0">
                <a:solidFill>
                  <a:srgbClr val="FF0000"/>
                </a:solidFill>
              </a:rPr>
              <a:t>о 54-ФЗ. Цели </a:t>
            </a:r>
            <a:r>
              <a:rPr lang="ru-RU" b="1" dirty="0" smtClean="0">
                <a:solidFill>
                  <a:srgbClr val="FF0000"/>
                </a:solidFill>
              </a:rPr>
              <a:t>государства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147" y="1507948"/>
            <a:ext cx="8889253" cy="3216452"/>
          </a:xfrm>
          <a:prstGeom prst="rect">
            <a:avLst/>
          </a:prstGeom>
        </p:spPr>
        <p:txBody>
          <a:bodyPr vert="horz" wrap="square" lIns="53703" tIns="26852" rIns="53703" bIns="26852" rtlCol="0" anchor="ctr">
            <a:noAutofit/>
          </a:bodyPr>
          <a:lstStyle/>
          <a:p>
            <a:pPr marL="455603" indent="-268422" defTabSz="537056">
              <a:spcBef>
                <a:spcPct val="0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эффективных механизмов по контролю полноты учета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выручки и  оборота товаров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выявлению зон риска совершения правонарушений;</a:t>
            </a:r>
          </a:p>
          <a:p>
            <a:pPr marL="455603" indent="-268422" defTabSz="537056">
              <a:spcBef>
                <a:spcPct val="0"/>
              </a:spcBef>
              <a:buFont typeface="+mj-lt"/>
              <a:buAutoNum type="arabicPeriod"/>
            </a:pPr>
            <a:endParaRPr lang="ru-RU" sz="2000" dirty="0">
              <a:latin typeface="+mj-lt"/>
              <a:ea typeface="+mj-ea"/>
              <a:cs typeface="+mj-cs"/>
            </a:endParaRPr>
          </a:p>
          <a:p>
            <a:pPr marL="455603" indent="-268422" defTabSz="537056">
              <a:spcBef>
                <a:spcPct val="0"/>
              </a:spcBef>
              <a:buFont typeface="+mj-lt"/>
              <a:buAutoNum type="arabicPeriod"/>
            </a:pPr>
            <a:r>
              <a:rPr lang="ru-RU" sz="2000" b="1" dirty="0">
                <a:latin typeface="+mj-lt"/>
                <a:ea typeface="+mj-ea"/>
                <a:cs typeface="+mj-cs"/>
              </a:rPr>
              <a:t>Оптимизация</a:t>
            </a:r>
            <a:r>
              <a:rPr lang="ru-RU" sz="2000" dirty="0">
                <a:latin typeface="+mj-lt"/>
                <a:ea typeface="+mj-ea"/>
                <a:cs typeface="+mj-cs"/>
              </a:rPr>
              <a:t> временных </a:t>
            </a:r>
            <a:r>
              <a:rPr lang="ru-RU" sz="2000" b="1" dirty="0">
                <a:latin typeface="+mj-lt"/>
                <a:ea typeface="+mj-ea"/>
                <a:cs typeface="+mj-cs"/>
              </a:rPr>
              <a:t>затрат налогоплательщиков </a:t>
            </a:r>
            <a:r>
              <a:rPr lang="ru-RU" sz="2000" dirty="0">
                <a:latin typeface="+mj-lt"/>
                <a:ea typeface="+mj-ea"/>
                <a:cs typeface="+mj-cs"/>
              </a:rPr>
              <a:t>и налоговых органов за счет информатизации соответствующих процессов;</a:t>
            </a:r>
          </a:p>
          <a:p>
            <a:pPr marL="455603" indent="-268422" defTabSz="537056">
              <a:spcBef>
                <a:spcPct val="0"/>
              </a:spcBef>
              <a:buFont typeface="+mj-lt"/>
              <a:buAutoNum type="arabicPeriod"/>
            </a:pPr>
            <a:endParaRPr lang="ru-RU" sz="2000" dirty="0">
              <a:latin typeface="+mj-lt"/>
              <a:ea typeface="+mj-ea"/>
              <a:cs typeface="+mj-cs"/>
            </a:endParaRPr>
          </a:p>
          <a:p>
            <a:pPr marL="455603" indent="-268422" defTabSz="537056">
              <a:spcBef>
                <a:spcPct val="0"/>
              </a:spcBef>
            </a:pPr>
            <a:endParaRPr lang="ru-RU" sz="2000" dirty="0">
              <a:latin typeface="+mj-lt"/>
              <a:ea typeface="+mj-ea"/>
              <a:cs typeface="+mj-cs"/>
            </a:endParaRPr>
          </a:p>
          <a:p>
            <a:pPr marL="455603" indent="-268422" defTabSz="537056">
              <a:spcBef>
                <a:spcPct val="0"/>
              </a:spcBef>
              <a:buFont typeface="+mj-lt"/>
              <a:buAutoNum type="arabicPeriod"/>
            </a:pPr>
            <a:r>
              <a:rPr lang="ru-RU" sz="2000" dirty="0">
                <a:latin typeface="+mj-lt"/>
                <a:ea typeface="+mj-ea"/>
                <a:cs typeface="+mj-cs"/>
              </a:rPr>
              <a:t>Создание инструментов </a:t>
            </a:r>
            <a:r>
              <a:rPr lang="ru-RU" sz="2000" b="1" dirty="0">
                <a:latin typeface="+mj-lt"/>
                <a:ea typeface="+mj-ea"/>
                <a:cs typeface="+mj-cs"/>
              </a:rPr>
              <a:t>народного контроля </a:t>
            </a:r>
            <a:r>
              <a:rPr lang="ru-RU" sz="2000" dirty="0">
                <a:latin typeface="+mj-lt"/>
                <a:ea typeface="+mj-ea"/>
                <a:cs typeface="+mj-cs"/>
              </a:rPr>
              <a:t>в сфере применения ККТ;</a:t>
            </a:r>
          </a:p>
          <a:p>
            <a:pPr marL="455603" indent="-268422" defTabSz="537056">
              <a:spcBef>
                <a:spcPct val="0"/>
              </a:spcBef>
              <a:buFont typeface="+mj-lt"/>
              <a:buAutoNum type="arabicPeriod"/>
            </a:pPr>
            <a:endParaRPr lang="ru-RU" sz="2000" dirty="0">
              <a:latin typeface="+mj-lt"/>
              <a:ea typeface="+mj-ea"/>
              <a:cs typeface="+mj-cs"/>
            </a:endParaRPr>
          </a:p>
          <a:p>
            <a:pPr marL="455603" indent="-268422" defTabSz="537056">
              <a:spcBef>
                <a:spcPct val="0"/>
              </a:spcBef>
              <a:buFont typeface="+mj-lt"/>
              <a:buAutoNum type="arabicPeriod"/>
            </a:pPr>
            <a:r>
              <a:rPr lang="ru-RU" sz="2000" dirty="0">
                <a:latin typeface="+mj-lt"/>
                <a:ea typeface="+mj-ea"/>
                <a:cs typeface="+mj-cs"/>
              </a:rPr>
              <a:t>Создание новых механизмов </a:t>
            </a:r>
            <a:r>
              <a:rPr lang="ru-RU" sz="2000" b="1" dirty="0">
                <a:latin typeface="+mj-lt"/>
                <a:ea typeface="+mj-ea"/>
                <a:cs typeface="+mj-cs"/>
              </a:rPr>
              <a:t>защиты</a:t>
            </a:r>
            <a:r>
              <a:rPr lang="ru-RU" sz="2000" dirty="0">
                <a:latin typeface="+mj-lt"/>
                <a:ea typeface="+mj-ea"/>
                <a:cs typeface="+mj-cs"/>
              </a:rPr>
              <a:t> интересов и прав </a:t>
            </a:r>
            <a:r>
              <a:rPr lang="ru-RU" sz="2000" b="1" dirty="0">
                <a:latin typeface="+mj-lt"/>
                <a:ea typeface="+mj-ea"/>
                <a:cs typeface="+mj-cs"/>
              </a:rPr>
              <a:t>потребителей</a:t>
            </a:r>
            <a:r>
              <a:rPr lang="ru-RU" sz="2000" dirty="0">
                <a:latin typeface="+mj-lt"/>
                <a:ea typeface="+mj-ea"/>
                <a:cs typeface="+mj-cs"/>
              </a:rPr>
              <a:t>, контроль над ценами социально-значимых товаров и т.д.</a:t>
            </a:r>
          </a:p>
        </p:txBody>
      </p:sp>
    </p:spTree>
    <p:extLst>
      <p:ext uri="{BB962C8B-B14F-4D97-AF65-F5344CB8AC3E}">
        <p14:creationId xmlns="" xmlns:p14="http://schemas.microsoft.com/office/powerpoint/2010/main" val="40858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 нём указано, кто сможет получить налоговый вычет за покупку ККТ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Pictures\nalogoviy-vichet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2537" y="1734475"/>
            <a:ext cx="8462195" cy="4391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791605" cy="7969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Закон </a:t>
            </a:r>
            <a:r>
              <a:rPr lang="ru-RU" b="1" dirty="0" smtClean="0">
                <a:solidFill>
                  <a:srgbClr val="FF0000"/>
                </a:solidFill>
              </a:rPr>
              <a:t>вступил </a:t>
            </a:r>
            <a:r>
              <a:rPr lang="ru-RU" b="1" dirty="0" smtClean="0">
                <a:solidFill>
                  <a:srgbClr val="FF0000"/>
                </a:solidFill>
              </a:rPr>
              <a:t>в силу с 1 01.2018 г.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428737"/>
            <a:ext cx="8915400" cy="46974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sz="3600" dirty="0" smtClean="0"/>
              <a:t>Налоговый вычет на кассу получают </a:t>
            </a:r>
          </a:p>
          <a:p>
            <a:pPr algn="ctr">
              <a:buNone/>
            </a:pPr>
            <a:r>
              <a:rPr lang="ru-RU" sz="3600" b="1" dirty="0" smtClean="0"/>
              <a:t>	индивидуальные предприниматели </a:t>
            </a:r>
          </a:p>
          <a:p>
            <a:pPr algn="ctr">
              <a:buNone/>
            </a:pPr>
            <a:r>
              <a:rPr lang="ru-RU" sz="3600" b="1" dirty="0" smtClean="0"/>
              <a:t>	на ЕНВД или ПСН.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Внимание!!!</a:t>
            </a:r>
          </a:p>
          <a:p>
            <a:pPr algn="ctr">
              <a:buNone/>
            </a:pPr>
            <a:r>
              <a:rPr lang="ru-RU" sz="3600" dirty="0" smtClean="0"/>
              <a:t>	</a:t>
            </a:r>
            <a:r>
              <a:rPr lang="ru-RU" sz="3600" b="1" dirty="0" smtClean="0">
                <a:solidFill>
                  <a:srgbClr val="0070C0"/>
                </a:solidFill>
              </a:rPr>
              <a:t>Организациям вычет не предусмотрен,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	как и предпринимателям на ОСНО, УСН или ЕСХН.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921" y="142852"/>
            <a:ext cx="8977375" cy="19288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Расходы на </a:t>
            </a:r>
            <a:r>
              <a:rPr lang="ru-RU" sz="3600" b="1" dirty="0" err="1" smtClean="0">
                <a:solidFill>
                  <a:srgbClr val="FF0000"/>
                </a:solidFill>
              </a:rPr>
              <a:t>онлайн-ККТ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вычитаются из суммы налога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ДО 18000 рублей на каждую ККТ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41704" y="2285993"/>
            <a:ext cx="8822593" cy="3840171"/>
          </a:xfrm>
        </p:spPr>
        <p:txBody>
          <a:bodyPr>
            <a:normAutofit fontScale="62500" lnSpcReduction="20000"/>
          </a:bodyPr>
          <a:lstStyle/>
          <a:p>
            <a:r>
              <a:rPr lang="ru-RU" sz="4800" b="1" dirty="0" smtClean="0"/>
              <a:t>затраты на покупку ККТ;</a:t>
            </a:r>
          </a:p>
          <a:p>
            <a:r>
              <a:rPr lang="ru-RU" sz="4800" b="1" dirty="0" smtClean="0"/>
              <a:t>фискального накопителя;</a:t>
            </a:r>
          </a:p>
          <a:p>
            <a:r>
              <a:rPr lang="ru-RU" sz="4800" b="1" dirty="0" smtClean="0"/>
              <a:t>программного обеспечения;</a:t>
            </a:r>
          </a:p>
          <a:p>
            <a:r>
              <a:rPr lang="ru-RU" sz="4800" b="1" dirty="0" smtClean="0"/>
              <a:t> выполнение сопутствующих работ </a:t>
            </a:r>
          </a:p>
          <a:p>
            <a:pPr>
              <a:buNone/>
            </a:pPr>
            <a:r>
              <a:rPr lang="ru-RU" sz="4800" b="1" dirty="0" smtClean="0"/>
              <a:t>	(услуг по настройке ККТ и прочих)</a:t>
            </a:r>
          </a:p>
          <a:p>
            <a:r>
              <a:rPr lang="ru-RU" sz="4800" b="1" dirty="0" smtClean="0"/>
              <a:t>в т.ч.затраты на приведение ККТ в соответствие с требованиями 54-ФЗ  (модернизация)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	Например.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	 2 ККТ за 14000 и 22000, то вычет 14000+18000</a:t>
            </a:r>
          </a:p>
          <a:p>
            <a:endParaRPr lang="ru-RU" sz="4800" b="1" dirty="0" smtClean="0">
              <a:solidFill>
                <a:srgbClr val="0070C0"/>
              </a:solidFill>
            </a:endParaRPr>
          </a:p>
          <a:p>
            <a:endParaRPr lang="ru-RU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04" y="214290"/>
            <a:ext cx="8992791" cy="21431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Важно вовремя зарегистрировать кассу и успеть получить вычет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6392479" cy="4525963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>
              <a:buNone/>
            </a:pPr>
            <a:endParaRPr lang="ru-RU" dirty="0">
              <a:solidFill>
                <a:schemeClr val="tx2"/>
              </a:solidFill>
            </a:endParaRPr>
          </a:p>
          <a:p>
            <a:pPr>
              <a:buNone/>
            </a:pP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41703" y="2428868"/>
            <a:ext cx="8868997" cy="35719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70C0"/>
                </a:solidFill>
              </a:rPr>
              <a:t>Касса должна быть зарегистрирована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	с 01.02.2017 года до 1.07.2019.</a:t>
            </a:r>
          </a:p>
          <a:p>
            <a:pPr>
              <a:buNone/>
            </a:pPr>
            <a:r>
              <a:rPr lang="ru-RU" dirty="0" smtClean="0"/>
              <a:t> 	ИП на ЕНВД получат вычет во время налоговых периодов 2018 и 2019 годов.</a:t>
            </a:r>
          </a:p>
          <a:p>
            <a:pPr>
              <a:buNone/>
            </a:pPr>
            <a:r>
              <a:rPr lang="ru-RU" dirty="0" smtClean="0"/>
              <a:t>	 ИП на ПСН — после регистрации кассы при расчете налога за тот год, в котором зарегистрировали кассу (2018 или 2019).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03" y="274638"/>
            <a:ext cx="8868997" cy="13684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У ИП на патенте и ЕНВД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разные способы оформления вычета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107782" y="2071678"/>
            <a:ext cx="4302918" cy="40544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Патент</a:t>
            </a:r>
          </a:p>
          <a:p>
            <a:pPr marL="0" indent="0"/>
            <a:r>
              <a:rPr lang="ru-RU" dirty="0" smtClean="0"/>
              <a:t> пишут заявление в письменном или электронном виде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ru-RU" dirty="0" smtClean="0"/>
              <a:t> </a:t>
            </a:r>
            <a:r>
              <a:rPr lang="ru-RU" sz="1900" dirty="0" smtClean="0"/>
              <a:t>В законе упоминается специальная форма по которой составляется заявление. пока форма не утверждена, заявление составляется в свободном виде.</a:t>
            </a:r>
            <a:endParaRPr lang="ru-RU" sz="1900" b="1" dirty="0">
              <a:solidFill>
                <a:srgbClr val="FF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495300" y="2000240"/>
            <a:ext cx="4380309" cy="41259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ЕНВД</a:t>
            </a:r>
          </a:p>
          <a:p>
            <a:pPr marL="0" indent="0"/>
            <a:r>
              <a:rPr lang="ru-RU" dirty="0" smtClean="0"/>
              <a:t> для оформления вычета подают налоговую декларацию</a:t>
            </a:r>
          </a:p>
          <a:p>
            <a:pPr marL="0" indent="0">
              <a:buNone/>
            </a:pPr>
            <a:r>
              <a:rPr lang="ru-RU" dirty="0" smtClean="0"/>
              <a:t>и отражают в ней расходы на ККТ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Налоговый вычет на покупку ККТ: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обязательные требования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43050"/>
            <a:ext cx="8946388" cy="448311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r>
              <a:rPr lang="ru-RU" dirty="0" smtClean="0"/>
              <a:t>Налоговый вычет предоставляется только на ККТ, включенные в официальный реестр ФНС. 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Кассу обязательно зарегистрировать </a:t>
            </a:r>
          </a:p>
          <a:p>
            <a:pPr lvl="1"/>
            <a:r>
              <a:rPr lang="ru-RU" dirty="0" smtClean="0"/>
              <a:t> ИП  с наемными работниками  до 01.07.2018 г.</a:t>
            </a:r>
          </a:p>
          <a:p>
            <a:pPr lvl="1"/>
            <a:r>
              <a:rPr lang="ru-RU" dirty="0" smtClean="0"/>
              <a:t>ИП без наемных работников  до 01.07.2019 г.</a:t>
            </a:r>
          </a:p>
          <a:p>
            <a:pPr>
              <a:buNone/>
            </a:pP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 flipH="1">
            <a:off x="9410700" y="5357827"/>
            <a:ext cx="495300" cy="76833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969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Законы: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214422"/>
            <a:ext cx="9023779" cy="54292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>54 –ФЗ от   22 мая 2003 года  «О ПРИМЕНЕНИИ</a:t>
            </a:r>
          </a:p>
          <a:p>
            <a:pPr>
              <a:buNone/>
            </a:pPr>
            <a:r>
              <a:rPr lang="ru-RU" sz="2400" b="1" dirty="0" smtClean="0"/>
              <a:t>	КОНТРОЛЬНО-КАССОВОЙ ТЕХНИКИ …»  -  </a:t>
            </a:r>
            <a:r>
              <a:rPr lang="ru-RU" sz="2400" b="1" dirty="0" smtClean="0">
                <a:solidFill>
                  <a:srgbClr val="FF0000"/>
                </a:solidFill>
              </a:rPr>
              <a:t>Главный закон о ККТ</a:t>
            </a:r>
          </a:p>
          <a:p>
            <a:pPr>
              <a:buNone/>
            </a:pPr>
            <a:endParaRPr lang="ru-RU" sz="10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/>
              <a:t>290-</a:t>
            </a:r>
            <a:r>
              <a:rPr lang="ru-RU" sz="2400" b="1" dirty="0" smtClean="0"/>
              <a:t>ФЗ от 03.07.2016 «О ВНЕСЕНИИ ИЗМЕНЕНИЙ 54 ФЗ…»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	СРОКИ , переходный период, штрафы</a:t>
            </a:r>
            <a:endParaRPr lang="ru-RU" sz="11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10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/>
              <a:t> 337-ФЗ  от 27 ноября 2017 года О ВНЕСЕНИИ ИЗМЕНЕНИЙ</a:t>
            </a:r>
          </a:p>
          <a:p>
            <a:pPr>
              <a:buNone/>
            </a:pPr>
            <a:r>
              <a:rPr lang="ru-RU" sz="2400" b="1" dirty="0" smtClean="0"/>
              <a:t>	В СТАТЬЮ 7  290 ФЗ..» </a:t>
            </a:r>
            <a:r>
              <a:rPr lang="ru-RU" sz="2400" b="1" dirty="0" smtClean="0">
                <a:solidFill>
                  <a:srgbClr val="FF0000"/>
                </a:solidFill>
              </a:rPr>
              <a:t>Перенос сроков для ЕНВД и ПСН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/>
              <a:t>N 349-</a:t>
            </a:r>
            <a:r>
              <a:rPr lang="ru-RU" sz="2400" b="1" dirty="0" smtClean="0"/>
              <a:t>ФЗ  от 27 ноября 2017 года  «О ВНЕСЕНИИ ИЗМЕНЕНИЙВ ЧАСТЬ ВТОРУЮ НАЛОГОВОГО КОДЕКСА …»   </a:t>
            </a:r>
            <a:r>
              <a:rPr lang="ru-RU" sz="2400" b="1" dirty="0" smtClean="0">
                <a:solidFill>
                  <a:srgbClr val="FF0000"/>
                </a:solidFill>
              </a:rPr>
              <a:t>ЛЬГОТЫ, кому , когда.</a:t>
            </a:r>
          </a:p>
          <a:p>
            <a:pPr>
              <a:buNone/>
            </a:pPr>
            <a:endParaRPr lang="ru-RU" sz="2400" b="1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42561" y="1214423"/>
            <a:ext cx="2631300" cy="491174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</a:t>
            </a:r>
          </a:p>
          <a:p>
            <a:pPr>
              <a:buNone/>
            </a:pPr>
            <a:endParaRPr lang="ru-RU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714357"/>
            <a:ext cx="97512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СПАСИБО ЗА ВНИМАНИЕ</a:t>
            </a:r>
            <a:r>
              <a:rPr lang="ru-RU" sz="5400" b="1" dirty="0" smtClean="0"/>
              <a:t>!</a:t>
            </a:r>
          </a:p>
          <a:p>
            <a:pPr algn="ctr"/>
            <a:endParaRPr lang="ru-RU" sz="5400" b="1" dirty="0" smtClean="0"/>
          </a:p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Чернявская</a:t>
            </a:r>
          </a:p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 Светлана Юрьевна</a:t>
            </a:r>
          </a:p>
          <a:p>
            <a:pPr algn="ctr"/>
            <a:endParaRPr lang="ru-RU" sz="5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Тел. 8-902-286-01-80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305782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83116" y="0"/>
          <a:ext cx="9144000" cy="6858000"/>
        </p:xfrm>
        <a:graphic>
          <a:graphicData uri="http://schemas.openxmlformats.org/presentationml/2006/ole">
            <p:oleObj spid="_x0000_s3074" name="Слайд" r:id="rId3" imgW="4178936" imgH="3133249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Статья 1.1. Основные понятия, используемые в настоящем Федеральном законе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0"/>
            <a:ext cx="83534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/>
        </p:nvSpPr>
        <p:spPr>
          <a:xfrm>
            <a:off x="8174752" y="6171433"/>
            <a:ext cx="1608425" cy="597600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/>
          <a:p>
            <a:pPr algn="r">
              <a:buClr>
                <a:srgbClr val="38761D"/>
              </a:buClr>
              <a:buSzPct val="25000"/>
            </a:pPr>
            <a:endParaRPr lang="ru" sz="2100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0" y="0"/>
            <a:ext cx="9839050" cy="919600"/>
          </a:xfrm>
          <a:prstGeom prst="rect">
            <a:avLst/>
          </a:prstGeom>
          <a:noFill/>
          <a:ln>
            <a:noFill/>
          </a:ln>
        </p:spPr>
        <p:txBody>
          <a:bodyPr lIns="107269" tIns="53620" rIns="107269" bIns="5362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ru" sz="4200" dirty="0">
                <a:solidFill>
                  <a:srgbClr val="FFFFFF"/>
                </a:solidFill>
              </a:rPr>
              <a:t> Новые понятия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457200" y="1905000"/>
            <a:ext cx="4724400" cy="4572000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/>
          <a:p>
            <a:r>
              <a:rPr lang="ru" sz="3500" b="1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" sz="3500" dirty="0">
                <a:solidFill>
                  <a:schemeClr val="accent1">
                    <a:lumMod val="50000"/>
                  </a:schemeClr>
                </a:solidFill>
              </a:rPr>
              <a:t>ператор</a:t>
            </a:r>
          </a:p>
          <a:p>
            <a:r>
              <a:rPr lang="ru" sz="3500" b="1" dirty="0">
                <a:solidFill>
                  <a:schemeClr val="accent1">
                    <a:lumMod val="50000"/>
                  </a:schemeClr>
                </a:solidFill>
              </a:rPr>
              <a:t>Ф</a:t>
            </a:r>
            <a:r>
              <a:rPr lang="ru" sz="3500" dirty="0">
                <a:solidFill>
                  <a:schemeClr val="accent1">
                    <a:lumMod val="50000"/>
                  </a:schemeClr>
                </a:solidFill>
              </a:rPr>
              <a:t>искальных</a:t>
            </a:r>
          </a:p>
          <a:p>
            <a:r>
              <a:rPr lang="ru" sz="3500" b="1" dirty="0" smtClean="0">
                <a:solidFill>
                  <a:schemeClr val="accent1">
                    <a:lumMod val="50000"/>
                  </a:schemeClr>
                </a:solidFill>
              </a:rPr>
              <a:t>Д</a:t>
            </a:r>
            <a:r>
              <a:rPr lang="ru" sz="3500" dirty="0" smtClean="0">
                <a:solidFill>
                  <a:schemeClr val="accent1">
                    <a:lumMod val="50000"/>
                  </a:schemeClr>
                </a:solidFill>
              </a:rPr>
              <a:t>анных</a:t>
            </a:r>
          </a:p>
          <a:p>
            <a:endParaRPr lang="ru" sz="3500" dirty="0" smtClean="0"/>
          </a:p>
          <a:p>
            <a:endParaRPr lang="ru" sz="3500" dirty="0"/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 r="34348"/>
          <a:stretch/>
        </p:blipFill>
        <p:spPr>
          <a:xfrm>
            <a:off x="5486400" y="228600"/>
            <a:ext cx="4223591" cy="59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Новые понятия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3733800"/>
            <a:ext cx="4953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2796" indent="-812796"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	- юридическое лицо, осуществляющее обработку фискальных данных в целях получения от пользователя и передачи таких данных налоговым органам</a:t>
            </a:r>
            <a:endParaRPr lang="ru-RU" sz="2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/>
        </p:nvSpPr>
        <p:spPr>
          <a:xfrm>
            <a:off x="8174752" y="6171433"/>
            <a:ext cx="1608425" cy="597600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/>
          <a:p>
            <a:pPr algn="r">
              <a:buClr>
                <a:srgbClr val="38761D"/>
              </a:buClr>
              <a:buSzPct val="25000"/>
            </a:pPr>
            <a:endParaRPr lang="ru" sz="2100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0" y="0"/>
            <a:ext cx="9839050" cy="919600"/>
          </a:xfrm>
          <a:prstGeom prst="rect">
            <a:avLst/>
          </a:prstGeom>
          <a:noFill/>
          <a:ln>
            <a:noFill/>
          </a:ln>
        </p:spPr>
        <p:txBody>
          <a:bodyPr lIns="107269" tIns="53620" rIns="107269" bIns="5362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ru" sz="4200" dirty="0">
                <a:solidFill>
                  <a:srgbClr val="FFFFFF"/>
                </a:solidFill>
              </a:rPr>
              <a:t> Новые понятия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381469" y="3203249"/>
            <a:ext cx="3923725" cy="1324800"/>
          </a:xfrm>
          <a:prstGeom prst="rect">
            <a:avLst/>
          </a:prstGeom>
          <a:noFill/>
          <a:ln>
            <a:noFill/>
          </a:ln>
        </p:spPr>
        <p:txBody>
          <a:bodyPr lIns="107269" tIns="107269" rIns="107269" bIns="107269" anchor="t" anchorCtr="0">
            <a:noAutofit/>
          </a:bodyPr>
          <a:lstStyle/>
          <a:p>
            <a:pPr algn="ctr"/>
            <a:r>
              <a:rPr lang="ru" sz="3500" b="1" dirty="0">
                <a:solidFill>
                  <a:schemeClr val="accent1">
                    <a:lumMod val="50000"/>
                  </a:schemeClr>
                </a:solidFill>
              </a:rPr>
              <a:t>Фискальный </a:t>
            </a:r>
            <a:r>
              <a:rPr lang="ru" sz="3500" b="1" dirty="0" smtClean="0">
                <a:solidFill>
                  <a:schemeClr val="accent1">
                    <a:lumMod val="50000"/>
                  </a:schemeClr>
                </a:solidFill>
              </a:rPr>
              <a:t>накопитель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Новые понятия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spb-kassa.online/wp-content/uploads/2017/03/-2-e1499977008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057400"/>
            <a:ext cx="5334001" cy="416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FFFFF"/>
      </a:accent1>
      <a:accent2>
        <a:srgbClr val="ED1B2F"/>
      </a:accent2>
      <a:accent3>
        <a:srgbClr val="7F7F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FFFFF"/>
      </a:accent1>
      <a:accent2>
        <a:srgbClr val="ED1B2F"/>
      </a:accent2>
      <a:accent3>
        <a:srgbClr val="7F7F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FFFFF"/>
      </a:accent1>
      <a:accent2>
        <a:srgbClr val="ED1B2F"/>
      </a:accent2>
      <a:accent3>
        <a:srgbClr val="7F7F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FFFFF"/>
      </a:accent1>
      <a:accent2>
        <a:srgbClr val="ED1B2F"/>
      </a:accent2>
      <a:accent3>
        <a:srgbClr val="7F7F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FFFFF"/>
      </a:accent1>
      <a:accent2>
        <a:srgbClr val="ED1B2F"/>
      </a:accent2>
      <a:accent3>
        <a:srgbClr val="7F7F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FFFFF"/>
      </a:accent1>
      <a:accent2>
        <a:srgbClr val="ED1B2F"/>
      </a:accent2>
      <a:accent3>
        <a:srgbClr val="7F7F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FFFFF"/>
      </a:accent1>
      <a:accent2>
        <a:srgbClr val="ED1B2F"/>
      </a:accent2>
      <a:accent3>
        <a:srgbClr val="7F7F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FFFFF"/>
      </a:accent1>
      <a:accent2>
        <a:srgbClr val="ED1B2F"/>
      </a:accent2>
      <a:accent3>
        <a:srgbClr val="7F7F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595959"/>
    </a:dk2>
    <a:lt2>
      <a:srgbClr val="EEECE1"/>
    </a:lt2>
    <a:accent1>
      <a:srgbClr val="FFFFFF"/>
    </a:accent1>
    <a:accent2>
      <a:srgbClr val="ED1B2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10670</TotalTime>
  <Words>1416</Words>
  <Application>Microsoft Office PowerPoint</Application>
  <PresentationFormat>Лист A4 (210x297 мм)</PresentationFormat>
  <Paragraphs>329</Paragraphs>
  <Slides>57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7" baseType="lpstr">
      <vt:lpstr>Специальное оформление</vt:lpstr>
      <vt:lpstr>Тема Office</vt:lpstr>
      <vt:lpstr>1_Специальное оформление</vt:lpstr>
      <vt:lpstr>2_Специальное оформление</vt:lpstr>
      <vt:lpstr>3_Специальное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Слайд</vt:lpstr>
      <vt:lpstr>Слайд 1</vt:lpstr>
      <vt:lpstr>Слайд 2</vt:lpstr>
      <vt:lpstr>Кратко о 54-ФЗ</vt:lpstr>
      <vt:lpstr>Сроки перехода</vt:lpstr>
      <vt:lpstr>         Кратко о 54-ФЗ. Цели государства </vt:lpstr>
      <vt:lpstr>Слайд 6</vt:lpstr>
      <vt:lpstr>Статья 1.1. Основные понятия, используемые в настоящем Федеральном законе</vt:lpstr>
      <vt:lpstr>Новые понятия</vt:lpstr>
      <vt:lpstr>Новые понятия</vt:lpstr>
      <vt:lpstr> Новые понятия</vt:lpstr>
      <vt:lpstr>Новые понятия</vt:lpstr>
      <vt:lpstr>Новые понятия</vt:lpstr>
      <vt:lpstr>Как это работает</vt:lpstr>
      <vt:lpstr>Слайд 14</vt:lpstr>
      <vt:lpstr>Редакция закона от 03.07.2018 N 192-ФЗ) </vt:lpstr>
      <vt:lpstr>Проверка покупателем</vt:lpstr>
      <vt:lpstr>Проверка покупателем</vt:lpstr>
      <vt:lpstr>Статья 2.  Особенности применения ККТ. </vt:lpstr>
      <vt:lpstr>Исключения. Вид деятельности</vt:lpstr>
      <vt:lpstr>Особенности применения ККТ </vt:lpstr>
      <vt:lpstr>Кассовый чек</vt:lpstr>
      <vt:lpstr>Ст. 3. Реестр ККТ  техники и реестр ФН. </vt:lpstr>
      <vt:lpstr>Ст.4. Требования к ККТ Ст.4.1 Требования к ФН</vt:lpstr>
      <vt:lpstr>Виды фискальных накопителей</vt:lpstr>
      <vt:lpstr>Ст. 4.2. Как зарегистрировать кассу</vt:lpstr>
      <vt:lpstr>Ст. 4.3. Порядок применения ККТ</vt:lpstr>
      <vt:lpstr>Слайд 27</vt:lpstr>
      <vt:lpstr>Информация о непереданных чеках</vt:lpstr>
      <vt:lpstr>Информация о непереданных чеках</vt:lpstr>
      <vt:lpstr>Ст. 4.7. Требования к кассовому чеку</vt:lpstr>
      <vt:lpstr>Требования к кассовому чеку</vt:lpstr>
      <vt:lpstr>В ред. Федерального закона  от 31.12.2017 N 487-ФЗ</vt:lpstr>
      <vt:lpstr>Форматы фискальных документов</vt:lpstr>
      <vt:lpstr>Форматы фискальных документов</vt:lpstr>
      <vt:lpstr>Слайд 35</vt:lpstr>
      <vt:lpstr>Как подготовиться</vt:lpstr>
      <vt:lpstr>Как подготовиться</vt:lpstr>
      <vt:lpstr>Как подготовиться</vt:lpstr>
      <vt:lpstr>Как подготовиться</vt:lpstr>
      <vt:lpstr>Как подготовиться</vt:lpstr>
      <vt:lpstr>Слайд 41</vt:lpstr>
      <vt:lpstr>АТОЛ 91Ф </vt:lpstr>
      <vt:lpstr>АТОЛ 91Ф </vt:lpstr>
      <vt:lpstr>АТОЛ 91Ф </vt:lpstr>
      <vt:lpstr>АТОЛ 11Ф и 30Ф</vt:lpstr>
      <vt:lpstr>Слайд 46</vt:lpstr>
      <vt:lpstr>Слайд 47</vt:lpstr>
      <vt:lpstr>Слайд 48</vt:lpstr>
      <vt:lpstr>Как оформить  налоговый вычет</vt:lpstr>
      <vt:lpstr>В нём указано, кто сможет получить налоговый вычет за покупку ККТ</vt:lpstr>
      <vt:lpstr>Закон вступил в силу с 1 01.2018 г.</vt:lpstr>
      <vt:lpstr>Расходы на онлайн-ККТ   вычитаются из суммы налога ДО 18000 рублей на каждую ККТ</vt:lpstr>
      <vt:lpstr>Важно вовремя зарегистрировать кассу и успеть получить вычет</vt:lpstr>
      <vt:lpstr>У ИП на патенте и ЕНВД  разные способы оформления вычета</vt:lpstr>
      <vt:lpstr>Налоговый вычет на покупку ККТ:  обязательные требования</vt:lpstr>
      <vt:lpstr>Законы: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Serma</dc:creator>
  <cp:lastModifiedBy>User</cp:lastModifiedBy>
  <cp:revision>2050</cp:revision>
  <dcterms:created xsi:type="dcterms:W3CDTF">2015-09-19T05:52:39Z</dcterms:created>
  <dcterms:modified xsi:type="dcterms:W3CDTF">2019-02-15T11:23:55Z</dcterms:modified>
</cp:coreProperties>
</file>